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71" r:id="rId13"/>
    <p:sldId id="265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D093DD-E17D-459D-BF64-70A9B5522EC9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F5C430-3ED8-4AEF-AF2C-6227C4FA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PDD_1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51006-0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5835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post-189862-1258020683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PDD5.jpg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adjk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post-189862-1258020558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73181087_2064475_dorog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road_traffic_for_children_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x_01d68dfe.jp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30723777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1307198406_zh-1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9618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clip_image001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01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x_01d68df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Users\user\Pictures\pravila-etiketa-dlya-samyx-malenkix-8.jpg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42919"/>
            <a:ext cx="4319340" cy="285751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Всем без исключения –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ПРАВИЛА </a:t>
            </a:r>
            <a:r>
              <a:rPr lang="en-US" sz="3600" dirty="0" smtClean="0">
                <a:solidFill>
                  <a:srgbClr val="FFFF00"/>
                </a:solidFill>
              </a:rPr>
              <a:t>      </a:t>
            </a:r>
            <a:r>
              <a:rPr lang="ru-RU" sz="3600" dirty="0" smtClean="0">
                <a:solidFill>
                  <a:srgbClr val="FFFF00"/>
                </a:solidFill>
              </a:rPr>
              <a:t>ДОРОЖНОГО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ДВИЖЕНИЯ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329114" cy="281521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Посохова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ГБДОУ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Приморского района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г.Санкт-Петербурга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       2017г.</a:t>
            </a:r>
            <a:endParaRPr lang="ru-RU" sz="2000" dirty="0"/>
          </a:p>
        </p:txBody>
      </p:sp>
      <p:pic>
        <p:nvPicPr>
          <p:cNvPr id="4" name="x_01d68dfe.jpg" descr="C:\Users\user\Pictures\x_01d68dfe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DD_19.jpg" descr="C:\Users\user\Pictures\PDD_19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55576" y="764704"/>
            <a:ext cx="777686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Знай правила светофора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Днём и ночью тут и там </a:t>
            </a:r>
          </a:p>
          <a:p>
            <a:r>
              <a:rPr lang="ru-RU" sz="2000" dirty="0" smtClean="0"/>
              <a:t>Светофор поможет нам –</a:t>
            </a:r>
          </a:p>
          <a:p>
            <a:r>
              <a:rPr lang="ru-RU" sz="2000" dirty="0" smtClean="0"/>
              <a:t>Огоньки его горят,</a:t>
            </a:r>
          </a:p>
          <a:p>
            <a:r>
              <a:rPr lang="ru-RU" sz="2000" dirty="0" smtClean="0"/>
              <a:t>Пешеходам говорят,</a:t>
            </a:r>
          </a:p>
          <a:p>
            <a:r>
              <a:rPr lang="ru-RU" sz="2000" dirty="0" smtClean="0"/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Красный</a:t>
            </a:r>
            <a:r>
              <a:rPr lang="ru-RU" sz="2000" dirty="0" smtClean="0"/>
              <a:t> свет – остановись!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Жёлтый</a:t>
            </a:r>
            <a:r>
              <a:rPr lang="ru-RU" sz="2000" b="1" dirty="0" smtClean="0"/>
              <a:t> </a:t>
            </a:r>
            <a:r>
              <a:rPr lang="ru-RU" sz="2000" dirty="0" smtClean="0"/>
              <a:t>вспыхнет – оглянись!</a:t>
            </a:r>
          </a:p>
          <a:p>
            <a:r>
              <a:rPr lang="ru-RU" sz="2000" dirty="0" smtClean="0"/>
              <a:t>Засверкал </a:t>
            </a:r>
            <a:r>
              <a:rPr lang="ru-RU" sz="2000" b="1" dirty="0" smtClean="0">
                <a:solidFill>
                  <a:srgbClr val="92D050"/>
                </a:solidFill>
              </a:rPr>
              <a:t>зелёный</a:t>
            </a:r>
            <a:r>
              <a:rPr lang="ru-RU" sz="2000" dirty="0" smtClean="0"/>
              <a:t> свет- </a:t>
            </a:r>
          </a:p>
          <a:p>
            <a:r>
              <a:rPr lang="ru-RU" sz="2000" dirty="0" smtClean="0"/>
              <a:t>Проходи -  препятствий нет!</a:t>
            </a:r>
            <a:endParaRPr lang="ru-RU" sz="2000" dirty="0"/>
          </a:p>
        </p:txBody>
      </p:sp>
      <p:pic>
        <p:nvPicPr>
          <p:cNvPr id="5" name="51006-04.jpg" descr="C:\Users\user\Pictures\51006-04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323528" y="764704"/>
            <a:ext cx="489654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Какое правило нарушают пешеходы?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5835.jpg" descr="C:\Users\user\Pictures\5835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827584" y="2132856"/>
            <a:ext cx="7992888" cy="4440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Знай знаки дорожного движения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Для дорожного движения</a:t>
            </a:r>
          </a:p>
          <a:p>
            <a:r>
              <a:rPr lang="ru-RU" dirty="0" smtClean="0"/>
              <a:t>Всюду есть изображения –</a:t>
            </a:r>
          </a:p>
          <a:p>
            <a:r>
              <a:rPr lang="ru-RU" dirty="0" smtClean="0"/>
              <a:t>Знаки разноцветные – </a:t>
            </a:r>
          </a:p>
          <a:p>
            <a:r>
              <a:rPr lang="ru-RU" dirty="0" smtClean="0"/>
              <a:t>Яркие, приметные!</a:t>
            </a:r>
          </a:p>
          <a:p>
            <a:r>
              <a:rPr lang="ru-RU" dirty="0" smtClean="0"/>
              <a:t>Их мы понимаем,</a:t>
            </a:r>
          </a:p>
          <a:p>
            <a:r>
              <a:rPr lang="ru-RU" dirty="0" smtClean="0"/>
              <a:t>Уважаем, соблюдаем.</a:t>
            </a:r>
          </a:p>
          <a:p>
            <a:r>
              <a:rPr lang="ru-RU" dirty="0" smtClean="0"/>
              <a:t>Учим знаки не напрасно:</a:t>
            </a:r>
          </a:p>
          <a:p>
            <a:r>
              <a:rPr lang="ru-RU" dirty="0" smtClean="0"/>
              <a:t>Сними очень безопасно!</a:t>
            </a:r>
            <a:endParaRPr lang="ru-RU" dirty="0"/>
          </a:p>
        </p:txBody>
      </p:sp>
      <p:pic>
        <p:nvPicPr>
          <p:cNvPr id="5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292080" y="4293096"/>
            <a:ext cx="3384376" cy="2429520"/>
          </a:xfrm>
        </p:spPr>
      </p:pic>
      <p:pic>
        <p:nvPicPr>
          <p:cNvPr id="6" name="post-189862-1258020683.jpg" descr="C:\Users\user\Pictures\post-189862-1258020683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251520" y="692696"/>
            <a:ext cx="488133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Переходи улицу только в положенном месте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 шоссе бегут машины –</a:t>
            </a:r>
          </a:p>
          <a:p>
            <a:r>
              <a:rPr lang="ru-RU" dirty="0" smtClean="0"/>
              <a:t>Самосвалы, лимузины,</a:t>
            </a:r>
          </a:p>
          <a:p>
            <a:r>
              <a:rPr lang="ru-RU" dirty="0" smtClean="0"/>
              <a:t>И, друзья, конечно, ясно –</a:t>
            </a:r>
          </a:p>
          <a:p>
            <a:r>
              <a:rPr lang="ru-RU" dirty="0" smtClean="0"/>
              <a:t>Здесь ходить всегда опасно!</a:t>
            </a:r>
          </a:p>
          <a:p>
            <a:r>
              <a:rPr lang="ru-RU" dirty="0" smtClean="0"/>
              <a:t>Но спокоен пешеход –</a:t>
            </a:r>
          </a:p>
          <a:p>
            <a:r>
              <a:rPr lang="ru-RU" dirty="0" smtClean="0"/>
              <a:t>Вот подземный переход!</a:t>
            </a:r>
          </a:p>
          <a:p>
            <a:r>
              <a:rPr lang="ru-RU" dirty="0" smtClean="0"/>
              <a:t>По ступенькам вниз пройдёшь-</a:t>
            </a:r>
          </a:p>
          <a:p>
            <a:r>
              <a:rPr lang="ru-RU" dirty="0" smtClean="0"/>
              <a:t>И дорогу перейдёшь!</a:t>
            </a:r>
            <a:endParaRPr lang="ru-RU" dirty="0"/>
          </a:p>
        </p:txBody>
      </p:sp>
      <p:pic>
        <p:nvPicPr>
          <p:cNvPr id="5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292080" y="4149080"/>
            <a:ext cx="3672408" cy="2573536"/>
          </a:xfrm>
        </p:spPr>
      </p:pic>
      <p:pic>
        <p:nvPicPr>
          <p:cNvPr id="6" name="PDD5.jpg" descr="C:\Users\user\Pictures\PDD5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79512" y="692696"/>
            <a:ext cx="5220072" cy="526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1682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</a:t>
            </a:r>
            <a:r>
              <a:rPr lang="ru-RU" smtClean="0">
                <a:solidFill>
                  <a:srgbClr val="FF0000"/>
                </a:solidFill>
              </a:rPr>
              <a:t>нарушил правила?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adjkd.jpg" descr="C:\Users\user\Pictures\adjkd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467544" y="1916832"/>
            <a:ext cx="828092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t-189862-1258020558.jpg" descr="C:\Users\user\Pictures\post-189862-1258020558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79512" y="620688"/>
            <a:ext cx="6301208" cy="6048672"/>
          </a:xfrm>
          <a:prstGeom prst="rect">
            <a:avLst/>
          </a:prstGeom>
        </p:spPr>
      </p:pic>
      <p:pic>
        <p:nvPicPr>
          <p:cNvPr id="3" name="Рисунок 2" descr="x_01d68d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16832"/>
            <a:ext cx="2420491" cy="424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314655_0-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887"/>
            <a:ext cx="6624736" cy="6234113"/>
          </a:xfrm>
          <a:prstGeom prst="rect">
            <a:avLst/>
          </a:prstGeom>
        </p:spPr>
      </p:pic>
      <p:pic>
        <p:nvPicPr>
          <p:cNvPr id="3" name="Рисунок 2" descr="x_01d68d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628800"/>
            <a:ext cx="208823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06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5184576" cy="5976664"/>
          </a:xfrm>
          <a:prstGeom prst="rect">
            <a:avLst/>
          </a:prstGeom>
        </p:spPr>
      </p:pic>
      <p:pic>
        <p:nvPicPr>
          <p:cNvPr id="3" name="Рисунок 2" descr="x_01d68d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96752"/>
            <a:ext cx="3140571" cy="4964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Делаем ребятам предостережение:</a:t>
            </a:r>
          </a:p>
          <a:p>
            <a:r>
              <a:rPr lang="ru-RU" sz="2400" dirty="0" smtClean="0"/>
              <a:t>Выучите срочно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ПРАВИЛА ДВИЖЕНИЯ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Чтоб не волновались </a:t>
            </a:r>
          </a:p>
          <a:p>
            <a:r>
              <a:rPr lang="ru-RU" sz="2400" dirty="0" smtClean="0"/>
              <a:t>каждый день родители,</a:t>
            </a:r>
          </a:p>
          <a:p>
            <a:r>
              <a:rPr lang="ru-RU" sz="2400" dirty="0" smtClean="0"/>
              <a:t>Чтоб спокойно мчались</a:t>
            </a:r>
          </a:p>
          <a:p>
            <a:r>
              <a:rPr lang="ru-RU" sz="2400" dirty="0" smtClean="0"/>
              <a:t>Улицей водители.</a:t>
            </a:r>
          </a:p>
          <a:p>
            <a:r>
              <a:rPr lang="ru-RU" dirty="0" smtClean="0"/>
              <a:t>                                        Ю. Яковлев</a:t>
            </a:r>
            <a:endParaRPr lang="ru-RU" dirty="0"/>
          </a:p>
        </p:txBody>
      </p:sp>
      <p:pic>
        <p:nvPicPr>
          <p:cNvPr id="5" name="73181087_2064475_doroga.jpg" descr="C:\Users\user\Pictures\73181087_2064475_doroga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467544" y="764704"/>
            <a:ext cx="4464496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89862-1258020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6221085" cy="6165304"/>
          </a:xfrm>
          <a:prstGeom prst="rect">
            <a:avLst/>
          </a:prstGeom>
        </p:spPr>
      </p:pic>
      <p:pic>
        <p:nvPicPr>
          <p:cNvPr id="3" name="Рисунок 2" descr="x_01d68d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556792"/>
            <a:ext cx="2520280" cy="446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ПРАВИЛА ДОРОЖНЫЕ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706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8064896" cy="4509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643834" cy="573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Опасно ездить на велосипеде по дороге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Лучше нет велосипеда –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Едет он быстрей мопеда!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Не забудь, что тут дорога,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Где машин всегда так много!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Поезжай во двор скорей,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Покатай своих друзей!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road_traffic_for_children_9.jpg" descr="C:\Users\user\Pictures\road_traffic_for_children_9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79512" y="620688"/>
            <a:ext cx="5112568" cy="5976664"/>
          </a:xfrm>
        </p:spPr>
      </p:pic>
      <p:pic>
        <p:nvPicPr>
          <p:cNvPr id="6" name="x_01d68dfe.jpg" descr="C:\Users\user\Pictures\x_01d68dfe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508104" y="3861048"/>
            <a:ext cx="3356595" cy="2804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Не играй на проезжей части дороги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Под машину мяч летит,</a:t>
            </a:r>
          </a:p>
          <a:p>
            <a:r>
              <a:rPr lang="ru-RU" dirty="0" smtClean="0"/>
              <a:t>А за ним малыш бежит!</a:t>
            </a:r>
          </a:p>
          <a:p>
            <a:r>
              <a:rPr lang="ru-RU" dirty="0" smtClean="0"/>
              <a:t>Осторожно! Берегись!</a:t>
            </a:r>
          </a:p>
          <a:p>
            <a:r>
              <a:rPr lang="ru-RU" dirty="0" smtClean="0"/>
              <a:t>Лучше ты остановись!</a:t>
            </a:r>
          </a:p>
          <a:p>
            <a:r>
              <a:rPr lang="ru-RU" dirty="0" smtClean="0"/>
              <a:t>На дороге не играют –</a:t>
            </a:r>
          </a:p>
          <a:p>
            <a:r>
              <a:rPr lang="ru-RU" dirty="0" smtClean="0"/>
              <a:t>Все на свете это знают,</a:t>
            </a:r>
          </a:p>
          <a:p>
            <a:r>
              <a:rPr lang="ru-RU" dirty="0" smtClean="0"/>
              <a:t>Ведь специально для игры</a:t>
            </a:r>
          </a:p>
          <a:p>
            <a:r>
              <a:rPr lang="ru-RU" dirty="0" smtClean="0"/>
              <a:t>Есть площадки и дворы!</a:t>
            </a:r>
            <a:endParaRPr lang="ru-RU" dirty="0"/>
          </a:p>
        </p:txBody>
      </p:sp>
      <p:pic>
        <p:nvPicPr>
          <p:cNvPr id="6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436096" y="4149080"/>
            <a:ext cx="3096344" cy="2501528"/>
          </a:xfrm>
        </p:spPr>
      </p:pic>
      <p:pic>
        <p:nvPicPr>
          <p:cNvPr id="8" name="30723777.png" descr="C:\Users\user\Pictures\30723777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79512" y="548680"/>
            <a:ext cx="5112568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 правильно обходить транспорт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Динь-динь-динь! – звенит трамвайчик.</a:t>
            </a:r>
          </a:p>
          <a:p>
            <a:r>
              <a:rPr lang="ru-RU" dirty="0" smtClean="0"/>
              <a:t>Ты не стой на рельсах, зайчик!</a:t>
            </a:r>
          </a:p>
          <a:p>
            <a:r>
              <a:rPr lang="ru-RU" dirty="0" smtClean="0"/>
              <a:t>Поскорее отойди –</a:t>
            </a:r>
          </a:p>
          <a:p>
            <a:r>
              <a:rPr lang="ru-RU" dirty="0" smtClean="0"/>
              <a:t>Остановка впереди!</a:t>
            </a:r>
          </a:p>
          <a:p>
            <a:endParaRPr lang="ru-RU" dirty="0" smtClean="0"/>
          </a:p>
          <a:p>
            <a:r>
              <a:rPr lang="ru-RU" dirty="0" smtClean="0"/>
              <a:t>Пассажиры все выходят.</a:t>
            </a:r>
          </a:p>
          <a:p>
            <a:r>
              <a:rPr lang="ru-RU" dirty="0" smtClean="0"/>
              <a:t>Транспорт  СПЕРЕДИ обходят.</a:t>
            </a:r>
          </a:p>
          <a:p>
            <a:r>
              <a:rPr lang="ru-RU" dirty="0" smtClean="0"/>
              <a:t>Встречный движется вагон –</a:t>
            </a:r>
          </a:p>
          <a:p>
            <a:r>
              <a:rPr lang="ru-RU" dirty="0" smtClean="0"/>
              <a:t>Пешеходам виден он!</a:t>
            </a:r>
            <a:endParaRPr lang="ru-RU" dirty="0"/>
          </a:p>
        </p:txBody>
      </p:sp>
      <p:pic>
        <p:nvPicPr>
          <p:cNvPr id="5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508104" y="4581128"/>
            <a:ext cx="2808312" cy="2141488"/>
          </a:xfrm>
        </p:spPr>
      </p:pic>
      <p:pic>
        <p:nvPicPr>
          <p:cNvPr id="6" name="1307198406_zh-1.jpg" descr="C:\Users\user\Pictures\1307198406_zh-1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79512" y="620688"/>
            <a:ext cx="496855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6189.jpg" descr="C:\Users\user\Pictures\96189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323528" y="764704"/>
            <a:ext cx="849694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_image001.png" descr="C:\Users\user\Pictures\clip_image001.pn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395536" y="692696"/>
            <a:ext cx="8424936" cy="59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Не садись в отходящий транспорт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Ни в автобус, ни в трамвай</a:t>
            </a:r>
          </a:p>
          <a:p>
            <a:r>
              <a:rPr lang="ru-RU" dirty="0" smtClean="0"/>
              <a:t>На ходу не забегай!</a:t>
            </a:r>
          </a:p>
          <a:p>
            <a:r>
              <a:rPr lang="ru-RU" dirty="0" smtClean="0"/>
              <a:t>Ты, дружок, не торопись</a:t>
            </a:r>
          </a:p>
          <a:p>
            <a:r>
              <a:rPr lang="ru-RU" dirty="0" smtClean="0"/>
              <a:t>И за поручни держись!</a:t>
            </a:r>
            <a:endParaRPr lang="ru-RU" dirty="0"/>
          </a:p>
        </p:txBody>
      </p:sp>
      <p:pic>
        <p:nvPicPr>
          <p:cNvPr id="5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292080" y="3212976"/>
            <a:ext cx="3600400" cy="3149600"/>
          </a:xfrm>
        </p:spPr>
      </p:pic>
      <p:pic>
        <p:nvPicPr>
          <p:cNvPr id="6" name="01.jpg" descr="C:\Users\user\Pictures\01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251520" y="980728"/>
            <a:ext cx="504056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24744"/>
            <a:ext cx="3383280" cy="8778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вести себя в общественном транспорте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Тихо в транспорт мы заходим,</a:t>
            </a:r>
          </a:p>
          <a:p>
            <a:r>
              <a:rPr lang="ru-RU" dirty="0" smtClean="0"/>
              <a:t>Здесь не бегаем, не сорим.</a:t>
            </a:r>
          </a:p>
          <a:p>
            <a:r>
              <a:rPr lang="ru-RU" dirty="0" smtClean="0"/>
              <a:t>Не кричим и не поём – </a:t>
            </a:r>
          </a:p>
          <a:p>
            <a:r>
              <a:rPr lang="ru-RU" dirty="0" smtClean="0"/>
              <a:t>Хорошо себя ведём!</a:t>
            </a:r>
            <a:endParaRPr lang="ru-RU" dirty="0"/>
          </a:p>
        </p:txBody>
      </p:sp>
      <p:pic>
        <p:nvPicPr>
          <p:cNvPr id="5" name="x_01d68dfe.jpg" descr="C:\Users\user\Pictures\x_01d68dfe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5292080" y="3284984"/>
            <a:ext cx="3688854" cy="3456384"/>
          </a:xfrm>
        </p:spPr>
      </p:pic>
      <p:pic>
        <p:nvPicPr>
          <p:cNvPr id="6" name="pravila-etiketa-dlya-samyx-malenkix-8.jpg" descr="C:\Users\user\Pictures\pravila-etiketa-dlya-samyx-malenkix-8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251520" y="764704"/>
            <a:ext cx="475252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251</TotalTime>
  <Words>352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Всем без исключения –  ПРАВИЛА       ДОРОЖНОГО  ДВИЖЕНИЯ</vt:lpstr>
      <vt:lpstr>Слайд 2</vt:lpstr>
      <vt:lpstr>Опасно ездить на велосипеде по дороге</vt:lpstr>
      <vt:lpstr>Не играй на проезжей части дороги</vt:lpstr>
      <vt:lpstr>Как правильно обходить транспорт</vt:lpstr>
      <vt:lpstr>Слайд 6</vt:lpstr>
      <vt:lpstr>Слайд 7</vt:lpstr>
      <vt:lpstr>Не садись в отходящий транспорт</vt:lpstr>
      <vt:lpstr>Как вести себя в общественном транспорте</vt:lpstr>
      <vt:lpstr>Слайд 10</vt:lpstr>
      <vt:lpstr>Знай правила светофора</vt:lpstr>
      <vt:lpstr>Какое правило нарушают пешеходы?</vt:lpstr>
      <vt:lpstr>Знай знаки дорожного движения</vt:lpstr>
      <vt:lpstr>Переходи улицу только в положенном месте</vt:lpstr>
      <vt:lpstr>Слайд 15</vt:lpstr>
      <vt:lpstr>Кто нарушил правила?</vt:lpstr>
      <vt:lpstr>Слайд 17</vt:lpstr>
      <vt:lpstr>Слайд 18</vt:lpstr>
      <vt:lpstr>Слайд 19</vt:lpstr>
      <vt:lpstr>Слайд 20</vt:lpstr>
      <vt:lpstr>ПРАВИЛА ДОРОЖНЫЕ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без исключения – ПРАВИЛА ДОРОЖНОГО ДВИЖЕНИЯ</dc:title>
  <dc:creator>user</dc:creator>
  <cp:lastModifiedBy>Марина</cp:lastModifiedBy>
  <cp:revision>23</cp:revision>
  <dcterms:created xsi:type="dcterms:W3CDTF">2012-04-23T04:28:30Z</dcterms:created>
  <dcterms:modified xsi:type="dcterms:W3CDTF">2017-06-08T18:10:41Z</dcterms:modified>
</cp:coreProperties>
</file>