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75" r:id="rId12"/>
    <p:sldId id="266" r:id="rId13"/>
    <p:sldId id="267" r:id="rId14"/>
    <p:sldId id="268" r:id="rId15"/>
    <p:sldId id="269" r:id="rId16"/>
    <p:sldId id="270" r:id="rId17"/>
    <p:sldId id="274" r:id="rId18"/>
    <p:sldId id="264" r:id="rId19"/>
    <p:sldId id="265" r:id="rId20"/>
    <p:sldId id="271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E00-F27C-40B4-AF15-2C4F0724A9D8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EAE-65D8-448C-AA30-8E2E5320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E00-F27C-40B4-AF15-2C4F0724A9D8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EAE-65D8-448C-AA30-8E2E5320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E00-F27C-40B4-AF15-2C4F0724A9D8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EAE-65D8-448C-AA30-8E2E5320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E00-F27C-40B4-AF15-2C4F0724A9D8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EAE-65D8-448C-AA30-8E2E5320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E00-F27C-40B4-AF15-2C4F0724A9D8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EAE-65D8-448C-AA30-8E2E5320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E00-F27C-40B4-AF15-2C4F0724A9D8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EAE-65D8-448C-AA30-8E2E5320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E00-F27C-40B4-AF15-2C4F0724A9D8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EAE-65D8-448C-AA30-8E2E5320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E00-F27C-40B4-AF15-2C4F0724A9D8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EAE-65D8-448C-AA30-8E2E5320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E00-F27C-40B4-AF15-2C4F0724A9D8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EAE-65D8-448C-AA30-8E2E5320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E00-F27C-40B4-AF15-2C4F0724A9D8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0EAE-65D8-448C-AA30-8E2E5320A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1E00-F27C-40B4-AF15-2C4F0724A9D8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690EAE-65D8-448C-AA30-8E2E5320A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511E00-F27C-40B4-AF15-2C4F0724A9D8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690EAE-65D8-448C-AA30-8E2E5320A75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-конечная звезда 4"/>
          <p:cNvSpPr/>
          <p:nvPr/>
        </p:nvSpPr>
        <p:spPr>
          <a:xfrm>
            <a:off x="4067944" y="908720"/>
            <a:ext cx="914400" cy="914400"/>
          </a:xfrm>
          <a:prstGeom prst="star4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ПОКОРЕНИЕ КОСМОСА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611560" y="551723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6300192" y="5589240"/>
            <a:ext cx="914400" cy="914400"/>
          </a:xfrm>
          <a:prstGeom prst="star4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7668344" y="3212976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524328" y="476672"/>
            <a:ext cx="914400" cy="914400"/>
          </a:xfrm>
          <a:prstGeom prst="star4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1907704" y="2636912"/>
            <a:ext cx="914400" cy="914400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>
            <a:off x="539552" y="332656"/>
            <a:ext cx="914400" cy="914400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3491880" y="4653136"/>
            <a:ext cx="914400" cy="914400"/>
          </a:xfrm>
          <a:prstGeom prst="star4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071942"/>
            <a:ext cx="3606100" cy="26432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М.Н. ПОСОХОВА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ГБДОУ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/с № 77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Приморского района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г.Санкт-Петербурга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2017г.</a:t>
            </a:r>
          </a:p>
          <a:p>
            <a:pPr algn="ctr"/>
            <a:endParaRPr lang="en-US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Роботы в космосе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Ты, наверное, видел много мультфильмов о космических войнах. Вместе с людьми в этих войнах участвуют  роботы. И каких только железных чудовищ там не увидишь! Конечно, всё это выдумки. Но роботы в космосе уже есть. Только не злые и коварные, как в мультфильмах. Это  роботы –разведчики. Они исследуют планеты и их луны. В отличии от людей, роботы обходятся без воздуха, без воды, без пищи. Роботам не страшны ни жар далёких планет, ни их ледяной холод, ни ядовитые атмосферы.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AppData\Local\Microsoft\Windows\Temporary Internet Files\Content.IE5\Y64BNFNL\MC9001978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85926"/>
            <a:ext cx="489654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803653"/>
            <a:ext cx="7215238" cy="5411429"/>
          </a:xfrm>
          <a:prstGeom prst="rect">
            <a:avLst/>
          </a:prstGeom>
        </p:spPr>
      </p:pic>
      <p:sp>
        <p:nvSpPr>
          <p:cNvPr id="3" name="4-конечная звезда 2"/>
          <p:cNvSpPr/>
          <p:nvPr/>
        </p:nvSpPr>
        <p:spPr>
          <a:xfrm>
            <a:off x="428596" y="5000636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4429124" y="142852"/>
            <a:ext cx="1571636" cy="1200152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0" y="1000108"/>
            <a:ext cx="1571636" cy="1200152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7215206" y="5429264"/>
            <a:ext cx="1571636" cy="1200152"/>
          </a:xfrm>
          <a:prstGeom prst="star4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ИГРАЛОЧКА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Найди отличия</a:t>
            </a:r>
          </a:p>
        </p:txBody>
      </p:sp>
      <p:pic>
        <p:nvPicPr>
          <p:cNvPr id="4" name="Содержимое 3" descr="отлич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713739" cy="4389437"/>
          </a:xfrm>
        </p:spPr>
      </p:pic>
      <p:pic>
        <p:nvPicPr>
          <p:cNvPr id="1032" name="Picture 8" descr="C:\Users\user\AppData\Local\Microsoft\Windows\Temporary Internet Files\Content.IE5\SJ0EXDI8\MC9004375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1831975" cy="1203325"/>
          </a:xfrm>
          <a:prstGeom prst="rect">
            <a:avLst/>
          </a:prstGeom>
          <a:noFill/>
        </p:spPr>
      </p:pic>
      <p:pic>
        <p:nvPicPr>
          <p:cNvPr id="1033" name="Picture 9" descr="C:\Users\user\AppData\Local\Microsoft\Windows\Temporary Internet Files\Content.IE5\0A7KA6HD\MC90043438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005064"/>
            <a:ext cx="1206500" cy="190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С какого корабля вышел в открытый космос каждый космонавт?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068" name="Picture 20" descr="C:\Users\user\AppData\Local\Microsoft\Windows\Temporary Internet Files\Content.IE5\SJ0EXDI8\MC9003833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556792"/>
            <a:ext cx="1805940" cy="167701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069" name="Picture 21" descr="C:\Users\user\AppData\Local\Microsoft\Windows\Temporary Internet Files\Content.IE5\SJ0EXDI8\MC90038334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941168"/>
            <a:ext cx="1805940" cy="167701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2070" name="Picture 22" descr="C:\Users\user\AppData\Local\Microsoft\Windows\Temporary Internet Files\Content.IE5\SJ0EXDI8\MC9003833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84984"/>
            <a:ext cx="1805940" cy="167701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2071" name="Picture 23" descr="C:\Users\user\AppData\Local\Microsoft\Windows\Temporary Internet Files\Content.IE5\V7016G9K\MC90043471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2285714" cy="2285714"/>
          </a:xfrm>
          <a:prstGeom prst="rect">
            <a:avLst/>
          </a:prstGeom>
          <a:noFill/>
        </p:spPr>
      </p:pic>
      <p:pic>
        <p:nvPicPr>
          <p:cNvPr id="2072" name="Picture 24" descr="C:\Users\user\AppData\Local\Microsoft\Windows\Temporary Internet Files\Content.IE5\V7016G9K\MC9002903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429000"/>
            <a:ext cx="1010970" cy="1309735"/>
          </a:xfrm>
          <a:prstGeom prst="rect">
            <a:avLst/>
          </a:prstGeom>
          <a:noFill/>
        </p:spPr>
      </p:pic>
      <p:pic>
        <p:nvPicPr>
          <p:cNvPr id="2073" name="Picture 25" descr="C:\Users\user\AppData\Local\Microsoft\Windows\Temporary Internet Files\Content.IE5\SJ0EXDI8\MC90029569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25144"/>
            <a:ext cx="1928388" cy="1852943"/>
          </a:xfrm>
          <a:prstGeom prst="rect">
            <a:avLst/>
          </a:prstGeom>
          <a:noFill/>
        </p:spPr>
      </p:pic>
      <p:sp>
        <p:nvSpPr>
          <p:cNvPr id="31" name="Полилиния 30"/>
          <p:cNvSpPr/>
          <p:nvPr/>
        </p:nvSpPr>
        <p:spPr>
          <a:xfrm>
            <a:off x="1204856" y="2033195"/>
            <a:ext cx="4894730" cy="4077149"/>
          </a:xfrm>
          <a:custGeom>
            <a:avLst/>
            <a:gdLst>
              <a:gd name="connsiteX0" fmla="*/ 0 w 4894730"/>
              <a:gd name="connsiteY0" fmla="*/ 107577 h 4077149"/>
              <a:gd name="connsiteX1" fmla="*/ 32273 w 4894730"/>
              <a:gd name="connsiteY1" fmla="*/ 96819 h 4077149"/>
              <a:gd name="connsiteX2" fmla="*/ 64546 w 4894730"/>
              <a:gd name="connsiteY2" fmla="*/ 75304 h 4077149"/>
              <a:gd name="connsiteX3" fmla="*/ 107577 w 4894730"/>
              <a:gd name="connsiteY3" fmla="*/ 64546 h 4077149"/>
              <a:gd name="connsiteX4" fmla="*/ 129092 w 4894730"/>
              <a:gd name="connsiteY4" fmla="*/ 32273 h 4077149"/>
              <a:gd name="connsiteX5" fmla="*/ 161365 w 4894730"/>
              <a:gd name="connsiteY5" fmla="*/ 21516 h 4077149"/>
              <a:gd name="connsiteX6" fmla="*/ 182880 w 4894730"/>
              <a:gd name="connsiteY6" fmla="*/ 0 h 4077149"/>
              <a:gd name="connsiteX7" fmla="*/ 623944 w 4894730"/>
              <a:gd name="connsiteY7" fmla="*/ 10758 h 4077149"/>
              <a:gd name="connsiteX8" fmla="*/ 699248 w 4894730"/>
              <a:gd name="connsiteY8" fmla="*/ 32273 h 4077149"/>
              <a:gd name="connsiteX9" fmla="*/ 785309 w 4894730"/>
              <a:gd name="connsiteY9" fmla="*/ 75304 h 4077149"/>
              <a:gd name="connsiteX10" fmla="*/ 828339 w 4894730"/>
              <a:gd name="connsiteY10" fmla="*/ 86061 h 4077149"/>
              <a:gd name="connsiteX11" fmla="*/ 914400 w 4894730"/>
              <a:gd name="connsiteY11" fmla="*/ 161365 h 4077149"/>
              <a:gd name="connsiteX12" fmla="*/ 935916 w 4894730"/>
              <a:gd name="connsiteY12" fmla="*/ 182880 h 4077149"/>
              <a:gd name="connsiteX13" fmla="*/ 978946 w 4894730"/>
              <a:gd name="connsiteY13" fmla="*/ 215153 h 4077149"/>
              <a:gd name="connsiteX14" fmla="*/ 1000462 w 4894730"/>
              <a:gd name="connsiteY14" fmla="*/ 236669 h 4077149"/>
              <a:gd name="connsiteX15" fmla="*/ 1032735 w 4894730"/>
              <a:gd name="connsiteY15" fmla="*/ 258184 h 4077149"/>
              <a:gd name="connsiteX16" fmla="*/ 1118796 w 4894730"/>
              <a:gd name="connsiteY16" fmla="*/ 322730 h 4077149"/>
              <a:gd name="connsiteX17" fmla="*/ 1161826 w 4894730"/>
              <a:gd name="connsiteY17" fmla="*/ 355003 h 4077149"/>
              <a:gd name="connsiteX18" fmla="*/ 1215615 w 4894730"/>
              <a:gd name="connsiteY18" fmla="*/ 398033 h 4077149"/>
              <a:gd name="connsiteX19" fmla="*/ 1258645 w 4894730"/>
              <a:gd name="connsiteY19" fmla="*/ 462579 h 4077149"/>
              <a:gd name="connsiteX20" fmla="*/ 1280160 w 4894730"/>
              <a:gd name="connsiteY20" fmla="*/ 494852 h 4077149"/>
              <a:gd name="connsiteX21" fmla="*/ 1312433 w 4894730"/>
              <a:gd name="connsiteY21" fmla="*/ 559398 h 4077149"/>
              <a:gd name="connsiteX22" fmla="*/ 1333949 w 4894730"/>
              <a:gd name="connsiteY22" fmla="*/ 645459 h 4077149"/>
              <a:gd name="connsiteX23" fmla="*/ 1355464 w 4894730"/>
              <a:gd name="connsiteY23" fmla="*/ 677732 h 4077149"/>
              <a:gd name="connsiteX24" fmla="*/ 1366222 w 4894730"/>
              <a:gd name="connsiteY24" fmla="*/ 710005 h 4077149"/>
              <a:gd name="connsiteX25" fmla="*/ 1387737 w 4894730"/>
              <a:gd name="connsiteY25" fmla="*/ 753036 h 4077149"/>
              <a:gd name="connsiteX26" fmla="*/ 1430768 w 4894730"/>
              <a:gd name="connsiteY26" fmla="*/ 860612 h 4077149"/>
              <a:gd name="connsiteX27" fmla="*/ 1441525 w 4894730"/>
              <a:gd name="connsiteY27" fmla="*/ 946673 h 4077149"/>
              <a:gd name="connsiteX28" fmla="*/ 1452283 w 4894730"/>
              <a:gd name="connsiteY28" fmla="*/ 1000461 h 4077149"/>
              <a:gd name="connsiteX29" fmla="*/ 1441525 w 4894730"/>
              <a:gd name="connsiteY29" fmla="*/ 1376979 h 4077149"/>
              <a:gd name="connsiteX30" fmla="*/ 1420010 w 4894730"/>
              <a:gd name="connsiteY30" fmla="*/ 1441525 h 4077149"/>
              <a:gd name="connsiteX31" fmla="*/ 1387737 w 4894730"/>
              <a:gd name="connsiteY31" fmla="*/ 1516829 h 4077149"/>
              <a:gd name="connsiteX32" fmla="*/ 1376979 w 4894730"/>
              <a:gd name="connsiteY32" fmla="*/ 1549101 h 4077149"/>
              <a:gd name="connsiteX33" fmla="*/ 1355464 w 4894730"/>
              <a:gd name="connsiteY33" fmla="*/ 1581374 h 4077149"/>
              <a:gd name="connsiteX34" fmla="*/ 1344706 w 4894730"/>
              <a:gd name="connsiteY34" fmla="*/ 1613647 h 4077149"/>
              <a:gd name="connsiteX35" fmla="*/ 1312433 w 4894730"/>
              <a:gd name="connsiteY35" fmla="*/ 1624405 h 4077149"/>
              <a:gd name="connsiteX36" fmla="*/ 1290918 w 4894730"/>
              <a:gd name="connsiteY36" fmla="*/ 1549101 h 4077149"/>
              <a:gd name="connsiteX37" fmla="*/ 1280160 w 4894730"/>
              <a:gd name="connsiteY37" fmla="*/ 1516829 h 4077149"/>
              <a:gd name="connsiteX38" fmla="*/ 1269403 w 4894730"/>
              <a:gd name="connsiteY38" fmla="*/ 1473798 h 4077149"/>
              <a:gd name="connsiteX39" fmla="*/ 1247888 w 4894730"/>
              <a:gd name="connsiteY39" fmla="*/ 1430767 h 4077149"/>
              <a:gd name="connsiteX40" fmla="*/ 1237130 w 4894730"/>
              <a:gd name="connsiteY40" fmla="*/ 1398494 h 4077149"/>
              <a:gd name="connsiteX41" fmla="*/ 1226372 w 4894730"/>
              <a:gd name="connsiteY41" fmla="*/ 1312433 h 4077149"/>
              <a:gd name="connsiteX42" fmla="*/ 1237130 w 4894730"/>
              <a:gd name="connsiteY42" fmla="*/ 1172584 h 4077149"/>
              <a:gd name="connsiteX43" fmla="*/ 1247888 w 4894730"/>
              <a:gd name="connsiteY43" fmla="*/ 1140311 h 4077149"/>
              <a:gd name="connsiteX44" fmla="*/ 1269403 w 4894730"/>
              <a:gd name="connsiteY44" fmla="*/ 1086523 h 4077149"/>
              <a:gd name="connsiteX45" fmla="*/ 1280160 w 4894730"/>
              <a:gd name="connsiteY45" fmla="*/ 1054250 h 4077149"/>
              <a:gd name="connsiteX46" fmla="*/ 1301676 w 4894730"/>
              <a:gd name="connsiteY46" fmla="*/ 1021977 h 4077149"/>
              <a:gd name="connsiteX47" fmla="*/ 1312433 w 4894730"/>
              <a:gd name="connsiteY47" fmla="*/ 989704 h 4077149"/>
              <a:gd name="connsiteX48" fmla="*/ 1323191 w 4894730"/>
              <a:gd name="connsiteY48" fmla="*/ 946673 h 4077149"/>
              <a:gd name="connsiteX49" fmla="*/ 1355464 w 4894730"/>
              <a:gd name="connsiteY49" fmla="*/ 925158 h 4077149"/>
              <a:gd name="connsiteX50" fmla="*/ 1430768 w 4894730"/>
              <a:gd name="connsiteY50" fmla="*/ 817581 h 4077149"/>
              <a:gd name="connsiteX51" fmla="*/ 1452283 w 4894730"/>
              <a:gd name="connsiteY51" fmla="*/ 785309 h 4077149"/>
              <a:gd name="connsiteX52" fmla="*/ 1473798 w 4894730"/>
              <a:gd name="connsiteY52" fmla="*/ 763793 h 4077149"/>
              <a:gd name="connsiteX53" fmla="*/ 1495313 w 4894730"/>
              <a:gd name="connsiteY53" fmla="*/ 731520 h 4077149"/>
              <a:gd name="connsiteX54" fmla="*/ 1559859 w 4894730"/>
              <a:gd name="connsiteY54" fmla="*/ 677732 h 4077149"/>
              <a:gd name="connsiteX55" fmla="*/ 1581375 w 4894730"/>
              <a:gd name="connsiteY55" fmla="*/ 656217 h 4077149"/>
              <a:gd name="connsiteX56" fmla="*/ 1645920 w 4894730"/>
              <a:gd name="connsiteY56" fmla="*/ 613186 h 4077149"/>
              <a:gd name="connsiteX57" fmla="*/ 1678193 w 4894730"/>
              <a:gd name="connsiteY57" fmla="*/ 591671 h 4077149"/>
              <a:gd name="connsiteX58" fmla="*/ 1721224 w 4894730"/>
              <a:gd name="connsiteY58" fmla="*/ 559398 h 4077149"/>
              <a:gd name="connsiteX59" fmla="*/ 1753497 w 4894730"/>
              <a:gd name="connsiteY59" fmla="*/ 548640 h 4077149"/>
              <a:gd name="connsiteX60" fmla="*/ 1796528 w 4894730"/>
              <a:gd name="connsiteY60" fmla="*/ 527125 h 4077149"/>
              <a:gd name="connsiteX61" fmla="*/ 1839558 w 4894730"/>
              <a:gd name="connsiteY61" fmla="*/ 516367 h 4077149"/>
              <a:gd name="connsiteX62" fmla="*/ 1871831 w 4894730"/>
              <a:gd name="connsiteY62" fmla="*/ 505610 h 4077149"/>
              <a:gd name="connsiteX63" fmla="*/ 1979408 w 4894730"/>
              <a:gd name="connsiteY63" fmla="*/ 516367 h 4077149"/>
              <a:gd name="connsiteX64" fmla="*/ 2011680 w 4894730"/>
              <a:gd name="connsiteY64" fmla="*/ 548640 h 4077149"/>
              <a:gd name="connsiteX65" fmla="*/ 2054711 w 4894730"/>
              <a:gd name="connsiteY65" fmla="*/ 570156 h 4077149"/>
              <a:gd name="connsiteX66" fmla="*/ 2097742 w 4894730"/>
              <a:gd name="connsiteY66" fmla="*/ 602429 h 4077149"/>
              <a:gd name="connsiteX67" fmla="*/ 2130015 w 4894730"/>
              <a:gd name="connsiteY67" fmla="*/ 634701 h 4077149"/>
              <a:gd name="connsiteX68" fmla="*/ 2162288 w 4894730"/>
              <a:gd name="connsiteY68" fmla="*/ 645459 h 4077149"/>
              <a:gd name="connsiteX69" fmla="*/ 2237591 w 4894730"/>
              <a:gd name="connsiteY69" fmla="*/ 710005 h 4077149"/>
              <a:gd name="connsiteX70" fmla="*/ 2334410 w 4894730"/>
              <a:gd name="connsiteY70" fmla="*/ 806824 h 4077149"/>
              <a:gd name="connsiteX71" fmla="*/ 2377440 w 4894730"/>
              <a:gd name="connsiteY71" fmla="*/ 849854 h 4077149"/>
              <a:gd name="connsiteX72" fmla="*/ 2420471 w 4894730"/>
              <a:gd name="connsiteY72" fmla="*/ 892885 h 4077149"/>
              <a:gd name="connsiteX73" fmla="*/ 2517290 w 4894730"/>
              <a:gd name="connsiteY73" fmla="*/ 1021977 h 4077149"/>
              <a:gd name="connsiteX74" fmla="*/ 2560320 w 4894730"/>
              <a:gd name="connsiteY74" fmla="*/ 1097280 h 4077149"/>
              <a:gd name="connsiteX75" fmla="*/ 2592593 w 4894730"/>
              <a:gd name="connsiteY75" fmla="*/ 1129553 h 4077149"/>
              <a:gd name="connsiteX76" fmla="*/ 2678655 w 4894730"/>
              <a:gd name="connsiteY76" fmla="*/ 1247887 h 4077149"/>
              <a:gd name="connsiteX77" fmla="*/ 2732443 w 4894730"/>
              <a:gd name="connsiteY77" fmla="*/ 1344706 h 4077149"/>
              <a:gd name="connsiteX78" fmla="*/ 2764716 w 4894730"/>
              <a:gd name="connsiteY78" fmla="*/ 1452283 h 4077149"/>
              <a:gd name="connsiteX79" fmla="*/ 2786231 w 4894730"/>
              <a:gd name="connsiteY79" fmla="*/ 1484556 h 4077149"/>
              <a:gd name="connsiteX80" fmla="*/ 2807746 w 4894730"/>
              <a:gd name="connsiteY80" fmla="*/ 1549101 h 4077149"/>
              <a:gd name="connsiteX81" fmla="*/ 2861535 w 4894730"/>
              <a:gd name="connsiteY81" fmla="*/ 1645920 h 4077149"/>
              <a:gd name="connsiteX82" fmla="*/ 2904565 w 4894730"/>
              <a:gd name="connsiteY82" fmla="*/ 1753497 h 4077149"/>
              <a:gd name="connsiteX83" fmla="*/ 2926080 w 4894730"/>
              <a:gd name="connsiteY83" fmla="*/ 1785770 h 4077149"/>
              <a:gd name="connsiteX84" fmla="*/ 2947596 w 4894730"/>
              <a:gd name="connsiteY84" fmla="*/ 1850316 h 4077149"/>
              <a:gd name="connsiteX85" fmla="*/ 2979869 w 4894730"/>
              <a:gd name="connsiteY85" fmla="*/ 1914861 h 4077149"/>
              <a:gd name="connsiteX86" fmla="*/ 3001384 w 4894730"/>
              <a:gd name="connsiteY86" fmla="*/ 2108499 h 4077149"/>
              <a:gd name="connsiteX87" fmla="*/ 2990626 w 4894730"/>
              <a:gd name="connsiteY87" fmla="*/ 2355925 h 4077149"/>
              <a:gd name="connsiteX88" fmla="*/ 2969111 w 4894730"/>
              <a:gd name="connsiteY88" fmla="*/ 2517290 h 4077149"/>
              <a:gd name="connsiteX89" fmla="*/ 2958353 w 4894730"/>
              <a:gd name="connsiteY89" fmla="*/ 2560320 h 4077149"/>
              <a:gd name="connsiteX90" fmla="*/ 2947596 w 4894730"/>
              <a:gd name="connsiteY90" fmla="*/ 2614109 h 4077149"/>
              <a:gd name="connsiteX91" fmla="*/ 2926080 w 4894730"/>
              <a:gd name="connsiteY91" fmla="*/ 2667897 h 4077149"/>
              <a:gd name="connsiteX92" fmla="*/ 2883050 w 4894730"/>
              <a:gd name="connsiteY92" fmla="*/ 2840019 h 4077149"/>
              <a:gd name="connsiteX93" fmla="*/ 2850777 w 4894730"/>
              <a:gd name="connsiteY93" fmla="*/ 2904565 h 4077149"/>
              <a:gd name="connsiteX94" fmla="*/ 2807746 w 4894730"/>
              <a:gd name="connsiteY94" fmla="*/ 2990626 h 4077149"/>
              <a:gd name="connsiteX95" fmla="*/ 2796989 w 4894730"/>
              <a:gd name="connsiteY95" fmla="*/ 3022899 h 4077149"/>
              <a:gd name="connsiteX96" fmla="*/ 2775473 w 4894730"/>
              <a:gd name="connsiteY96" fmla="*/ 3044414 h 4077149"/>
              <a:gd name="connsiteX97" fmla="*/ 2743200 w 4894730"/>
              <a:gd name="connsiteY97" fmla="*/ 3108960 h 4077149"/>
              <a:gd name="connsiteX98" fmla="*/ 2732443 w 4894730"/>
              <a:gd name="connsiteY98" fmla="*/ 3141233 h 4077149"/>
              <a:gd name="connsiteX99" fmla="*/ 2657139 w 4894730"/>
              <a:gd name="connsiteY99" fmla="*/ 3238052 h 4077149"/>
              <a:gd name="connsiteX100" fmla="*/ 2560320 w 4894730"/>
              <a:gd name="connsiteY100" fmla="*/ 3345629 h 4077149"/>
              <a:gd name="connsiteX101" fmla="*/ 2528048 w 4894730"/>
              <a:gd name="connsiteY101" fmla="*/ 3356386 h 4077149"/>
              <a:gd name="connsiteX102" fmla="*/ 2463502 w 4894730"/>
              <a:gd name="connsiteY102" fmla="*/ 3410174 h 4077149"/>
              <a:gd name="connsiteX103" fmla="*/ 2441986 w 4894730"/>
              <a:gd name="connsiteY103" fmla="*/ 3431690 h 4077149"/>
              <a:gd name="connsiteX104" fmla="*/ 2388198 w 4894730"/>
              <a:gd name="connsiteY104" fmla="*/ 3474720 h 4077149"/>
              <a:gd name="connsiteX105" fmla="*/ 2366683 w 4894730"/>
              <a:gd name="connsiteY105" fmla="*/ 3496236 h 4077149"/>
              <a:gd name="connsiteX106" fmla="*/ 2323652 w 4894730"/>
              <a:gd name="connsiteY106" fmla="*/ 3517751 h 4077149"/>
              <a:gd name="connsiteX107" fmla="*/ 2226833 w 4894730"/>
              <a:gd name="connsiteY107" fmla="*/ 3571539 h 4077149"/>
              <a:gd name="connsiteX108" fmla="*/ 2194560 w 4894730"/>
              <a:gd name="connsiteY108" fmla="*/ 3582297 h 4077149"/>
              <a:gd name="connsiteX109" fmla="*/ 2162288 w 4894730"/>
              <a:gd name="connsiteY109" fmla="*/ 3571539 h 4077149"/>
              <a:gd name="connsiteX110" fmla="*/ 2151530 w 4894730"/>
              <a:gd name="connsiteY110" fmla="*/ 3539266 h 4077149"/>
              <a:gd name="connsiteX111" fmla="*/ 2162288 w 4894730"/>
              <a:gd name="connsiteY111" fmla="*/ 3345629 h 4077149"/>
              <a:gd name="connsiteX112" fmla="*/ 2194560 w 4894730"/>
              <a:gd name="connsiteY112" fmla="*/ 3205779 h 4077149"/>
              <a:gd name="connsiteX113" fmla="*/ 2216076 w 4894730"/>
              <a:gd name="connsiteY113" fmla="*/ 3162749 h 4077149"/>
              <a:gd name="connsiteX114" fmla="*/ 2248349 w 4894730"/>
              <a:gd name="connsiteY114" fmla="*/ 3076687 h 4077149"/>
              <a:gd name="connsiteX115" fmla="*/ 2259106 w 4894730"/>
              <a:gd name="connsiteY115" fmla="*/ 3044414 h 4077149"/>
              <a:gd name="connsiteX116" fmla="*/ 2280622 w 4894730"/>
              <a:gd name="connsiteY116" fmla="*/ 3022899 h 4077149"/>
              <a:gd name="connsiteX117" fmla="*/ 2323652 w 4894730"/>
              <a:gd name="connsiteY117" fmla="*/ 2958353 h 4077149"/>
              <a:gd name="connsiteX118" fmla="*/ 2366683 w 4894730"/>
              <a:gd name="connsiteY118" fmla="*/ 2936838 h 4077149"/>
              <a:gd name="connsiteX119" fmla="*/ 2398956 w 4894730"/>
              <a:gd name="connsiteY119" fmla="*/ 2915323 h 4077149"/>
              <a:gd name="connsiteX120" fmla="*/ 2463502 w 4894730"/>
              <a:gd name="connsiteY120" fmla="*/ 2893807 h 4077149"/>
              <a:gd name="connsiteX121" fmla="*/ 2635624 w 4894730"/>
              <a:gd name="connsiteY121" fmla="*/ 2872292 h 4077149"/>
              <a:gd name="connsiteX122" fmla="*/ 2893808 w 4894730"/>
              <a:gd name="connsiteY122" fmla="*/ 2883050 h 4077149"/>
              <a:gd name="connsiteX123" fmla="*/ 2926080 w 4894730"/>
              <a:gd name="connsiteY123" fmla="*/ 2893807 h 4077149"/>
              <a:gd name="connsiteX124" fmla="*/ 3012142 w 4894730"/>
              <a:gd name="connsiteY124" fmla="*/ 2958353 h 4077149"/>
              <a:gd name="connsiteX125" fmla="*/ 3087445 w 4894730"/>
              <a:gd name="connsiteY125" fmla="*/ 3022899 h 4077149"/>
              <a:gd name="connsiteX126" fmla="*/ 3130476 w 4894730"/>
              <a:gd name="connsiteY126" fmla="*/ 3087445 h 4077149"/>
              <a:gd name="connsiteX127" fmla="*/ 3184264 w 4894730"/>
              <a:gd name="connsiteY127" fmla="*/ 3162749 h 4077149"/>
              <a:gd name="connsiteX128" fmla="*/ 3216537 w 4894730"/>
              <a:gd name="connsiteY128" fmla="*/ 3238052 h 4077149"/>
              <a:gd name="connsiteX129" fmla="*/ 3238052 w 4894730"/>
              <a:gd name="connsiteY129" fmla="*/ 3302598 h 4077149"/>
              <a:gd name="connsiteX130" fmla="*/ 3248810 w 4894730"/>
              <a:gd name="connsiteY130" fmla="*/ 3334871 h 4077149"/>
              <a:gd name="connsiteX131" fmla="*/ 3259568 w 4894730"/>
              <a:gd name="connsiteY131" fmla="*/ 3367144 h 4077149"/>
              <a:gd name="connsiteX132" fmla="*/ 3291840 w 4894730"/>
              <a:gd name="connsiteY132" fmla="*/ 3485478 h 4077149"/>
              <a:gd name="connsiteX133" fmla="*/ 3291840 w 4894730"/>
              <a:gd name="connsiteY133" fmla="*/ 3485478 h 4077149"/>
              <a:gd name="connsiteX134" fmla="*/ 3313356 w 4894730"/>
              <a:gd name="connsiteY134" fmla="*/ 3560781 h 4077149"/>
              <a:gd name="connsiteX135" fmla="*/ 3334871 w 4894730"/>
              <a:gd name="connsiteY135" fmla="*/ 3593054 h 4077149"/>
              <a:gd name="connsiteX136" fmla="*/ 3367144 w 4894730"/>
              <a:gd name="connsiteY136" fmla="*/ 3679116 h 4077149"/>
              <a:gd name="connsiteX137" fmla="*/ 3377902 w 4894730"/>
              <a:gd name="connsiteY137" fmla="*/ 3711389 h 4077149"/>
              <a:gd name="connsiteX138" fmla="*/ 3420932 w 4894730"/>
              <a:gd name="connsiteY138" fmla="*/ 3765177 h 4077149"/>
              <a:gd name="connsiteX139" fmla="*/ 3496236 w 4894730"/>
              <a:gd name="connsiteY139" fmla="*/ 3851238 h 4077149"/>
              <a:gd name="connsiteX140" fmla="*/ 3550024 w 4894730"/>
              <a:gd name="connsiteY140" fmla="*/ 3894269 h 4077149"/>
              <a:gd name="connsiteX141" fmla="*/ 3582297 w 4894730"/>
              <a:gd name="connsiteY141" fmla="*/ 3915784 h 4077149"/>
              <a:gd name="connsiteX142" fmla="*/ 3625328 w 4894730"/>
              <a:gd name="connsiteY142" fmla="*/ 3948057 h 4077149"/>
              <a:gd name="connsiteX143" fmla="*/ 3679116 w 4894730"/>
              <a:gd name="connsiteY143" fmla="*/ 3958814 h 4077149"/>
              <a:gd name="connsiteX144" fmla="*/ 3700631 w 4894730"/>
              <a:gd name="connsiteY144" fmla="*/ 3980330 h 4077149"/>
              <a:gd name="connsiteX145" fmla="*/ 3743662 w 4894730"/>
              <a:gd name="connsiteY145" fmla="*/ 3991087 h 4077149"/>
              <a:gd name="connsiteX146" fmla="*/ 3775935 w 4894730"/>
              <a:gd name="connsiteY146" fmla="*/ 4001845 h 4077149"/>
              <a:gd name="connsiteX147" fmla="*/ 3861996 w 4894730"/>
              <a:gd name="connsiteY147" fmla="*/ 4034118 h 4077149"/>
              <a:gd name="connsiteX148" fmla="*/ 3905026 w 4894730"/>
              <a:gd name="connsiteY148" fmla="*/ 4044876 h 4077149"/>
              <a:gd name="connsiteX149" fmla="*/ 3980330 w 4894730"/>
              <a:gd name="connsiteY149" fmla="*/ 4066391 h 4077149"/>
              <a:gd name="connsiteX150" fmla="*/ 4130937 w 4894730"/>
              <a:gd name="connsiteY150" fmla="*/ 4077149 h 4077149"/>
              <a:gd name="connsiteX151" fmla="*/ 4485939 w 4894730"/>
              <a:gd name="connsiteY151" fmla="*/ 4066391 h 4077149"/>
              <a:gd name="connsiteX152" fmla="*/ 4518212 w 4894730"/>
              <a:gd name="connsiteY152" fmla="*/ 4055633 h 4077149"/>
              <a:gd name="connsiteX153" fmla="*/ 4582758 w 4894730"/>
              <a:gd name="connsiteY153" fmla="*/ 4044876 h 4077149"/>
              <a:gd name="connsiteX154" fmla="*/ 4636546 w 4894730"/>
              <a:gd name="connsiteY154" fmla="*/ 4034118 h 4077149"/>
              <a:gd name="connsiteX155" fmla="*/ 4668819 w 4894730"/>
              <a:gd name="connsiteY155" fmla="*/ 4012603 h 4077149"/>
              <a:gd name="connsiteX156" fmla="*/ 4701092 w 4894730"/>
              <a:gd name="connsiteY156" fmla="*/ 4001845 h 4077149"/>
              <a:gd name="connsiteX157" fmla="*/ 4722608 w 4894730"/>
              <a:gd name="connsiteY157" fmla="*/ 3980330 h 4077149"/>
              <a:gd name="connsiteX158" fmla="*/ 4754880 w 4894730"/>
              <a:gd name="connsiteY158" fmla="*/ 3915784 h 4077149"/>
              <a:gd name="connsiteX159" fmla="*/ 4776396 w 4894730"/>
              <a:gd name="connsiteY159" fmla="*/ 3894269 h 4077149"/>
              <a:gd name="connsiteX160" fmla="*/ 4819426 w 4894730"/>
              <a:gd name="connsiteY160" fmla="*/ 3829723 h 4077149"/>
              <a:gd name="connsiteX161" fmla="*/ 4830184 w 4894730"/>
              <a:gd name="connsiteY161" fmla="*/ 3786692 h 4077149"/>
              <a:gd name="connsiteX162" fmla="*/ 4851699 w 4894730"/>
              <a:gd name="connsiteY162" fmla="*/ 3754419 h 4077149"/>
              <a:gd name="connsiteX163" fmla="*/ 4862457 w 4894730"/>
              <a:gd name="connsiteY163" fmla="*/ 3700631 h 4077149"/>
              <a:gd name="connsiteX164" fmla="*/ 4883972 w 4894730"/>
              <a:gd name="connsiteY164" fmla="*/ 3636085 h 4077149"/>
              <a:gd name="connsiteX165" fmla="*/ 4894730 w 4894730"/>
              <a:gd name="connsiteY165" fmla="*/ 3603812 h 4077149"/>
              <a:gd name="connsiteX166" fmla="*/ 4883972 w 4894730"/>
              <a:gd name="connsiteY166" fmla="*/ 3259567 h 4077149"/>
              <a:gd name="connsiteX167" fmla="*/ 4851699 w 4894730"/>
              <a:gd name="connsiteY167" fmla="*/ 3205779 h 4077149"/>
              <a:gd name="connsiteX168" fmla="*/ 4808669 w 4894730"/>
              <a:gd name="connsiteY168" fmla="*/ 3141233 h 4077149"/>
              <a:gd name="connsiteX169" fmla="*/ 4787153 w 4894730"/>
              <a:gd name="connsiteY169" fmla="*/ 3108960 h 4077149"/>
              <a:gd name="connsiteX170" fmla="*/ 4765638 w 4894730"/>
              <a:gd name="connsiteY170" fmla="*/ 3076687 h 4077149"/>
              <a:gd name="connsiteX171" fmla="*/ 4711850 w 4894730"/>
              <a:gd name="connsiteY171" fmla="*/ 3012141 h 4077149"/>
              <a:gd name="connsiteX172" fmla="*/ 4679577 w 4894730"/>
              <a:gd name="connsiteY172" fmla="*/ 2979869 h 4077149"/>
              <a:gd name="connsiteX173" fmla="*/ 4668819 w 4894730"/>
              <a:gd name="connsiteY173" fmla="*/ 2947596 h 4077149"/>
              <a:gd name="connsiteX174" fmla="*/ 4615031 w 4894730"/>
              <a:gd name="connsiteY174" fmla="*/ 2893807 h 407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894730" h="4077149">
                <a:moveTo>
                  <a:pt x="0" y="107577"/>
                </a:moveTo>
                <a:cubicBezTo>
                  <a:pt x="10758" y="103991"/>
                  <a:pt x="22131" y="101890"/>
                  <a:pt x="32273" y="96819"/>
                </a:cubicBezTo>
                <a:cubicBezTo>
                  <a:pt x="43837" y="91037"/>
                  <a:pt x="52662" y="80397"/>
                  <a:pt x="64546" y="75304"/>
                </a:cubicBezTo>
                <a:cubicBezTo>
                  <a:pt x="78136" y="69480"/>
                  <a:pt x="93233" y="68132"/>
                  <a:pt x="107577" y="64546"/>
                </a:cubicBezTo>
                <a:cubicBezTo>
                  <a:pt x="114749" y="53788"/>
                  <a:pt x="118996" y="40350"/>
                  <a:pt x="129092" y="32273"/>
                </a:cubicBezTo>
                <a:cubicBezTo>
                  <a:pt x="137947" y="25189"/>
                  <a:pt x="151641" y="27350"/>
                  <a:pt x="161365" y="21516"/>
                </a:cubicBezTo>
                <a:cubicBezTo>
                  <a:pt x="170062" y="16298"/>
                  <a:pt x="175708" y="7172"/>
                  <a:pt x="182880" y="0"/>
                </a:cubicBezTo>
                <a:cubicBezTo>
                  <a:pt x="329901" y="3586"/>
                  <a:pt x="477024" y="4228"/>
                  <a:pt x="623944" y="10758"/>
                </a:cubicBezTo>
                <a:cubicBezTo>
                  <a:pt x="633047" y="11163"/>
                  <a:pt x="687407" y="26891"/>
                  <a:pt x="699248" y="32273"/>
                </a:cubicBezTo>
                <a:cubicBezTo>
                  <a:pt x="728446" y="45545"/>
                  <a:pt x="754193" y="67525"/>
                  <a:pt x="785309" y="75304"/>
                </a:cubicBezTo>
                <a:lnTo>
                  <a:pt x="828339" y="86061"/>
                </a:lnTo>
                <a:cubicBezTo>
                  <a:pt x="961039" y="218761"/>
                  <a:pt x="825457" y="90211"/>
                  <a:pt x="914400" y="161365"/>
                </a:cubicBezTo>
                <a:cubicBezTo>
                  <a:pt x="922320" y="167701"/>
                  <a:pt x="928124" y="176387"/>
                  <a:pt x="935916" y="182880"/>
                </a:cubicBezTo>
                <a:cubicBezTo>
                  <a:pt x="949690" y="194358"/>
                  <a:pt x="965172" y="203675"/>
                  <a:pt x="978946" y="215153"/>
                </a:cubicBezTo>
                <a:cubicBezTo>
                  <a:pt x="986738" y="221646"/>
                  <a:pt x="992542" y="230333"/>
                  <a:pt x="1000462" y="236669"/>
                </a:cubicBezTo>
                <a:cubicBezTo>
                  <a:pt x="1010558" y="244746"/>
                  <a:pt x="1022279" y="250580"/>
                  <a:pt x="1032735" y="258184"/>
                </a:cubicBezTo>
                <a:cubicBezTo>
                  <a:pt x="1061735" y="279275"/>
                  <a:pt x="1090109" y="301215"/>
                  <a:pt x="1118796" y="322730"/>
                </a:cubicBezTo>
                <a:cubicBezTo>
                  <a:pt x="1133139" y="333488"/>
                  <a:pt x="1146908" y="345058"/>
                  <a:pt x="1161826" y="355003"/>
                </a:cubicBezTo>
                <a:cubicBezTo>
                  <a:pt x="1182995" y="369116"/>
                  <a:pt x="1200288" y="377597"/>
                  <a:pt x="1215615" y="398033"/>
                </a:cubicBezTo>
                <a:cubicBezTo>
                  <a:pt x="1231130" y="418719"/>
                  <a:pt x="1244302" y="441064"/>
                  <a:pt x="1258645" y="462579"/>
                </a:cubicBezTo>
                <a:cubicBezTo>
                  <a:pt x="1265817" y="473337"/>
                  <a:pt x="1276071" y="482586"/>
                  <a:pt x="1280160" y="494852"/>
                </a:cubicBezTo>
                <a:cubicBezTo>
                  <a:pt x="1295007" y="539391"/>
                  <a:pt x="1284628" y="517690"/>
                  <a:pt x="1312433" y="559398"/>
                </a:cubicBezTo>
                <a:cubicBezTo>
                  <a:pt x="1316525" y="579858"/>
                  <a:pt x="1322922" y="623405"/>
                  <a:pt x="1333949" y="645459"/>
                </a:cubicBezTo>
                <a:cubicBezTo>
                  <a:pt x="1339731" y="657023"/>
                  <a:pt x="1349682" y="666168"/>
                  <a:pt x="1355464" y="677732"/>
                </a:cubicBezTo>
                <a:cubicBezTo>
                  <a:pt x="1360535" y="687874"/>
                  <a:pt x="1361755" y="699582"/>
                  <a:pt x="1366222" y="710005"/>
                </a:cubicBezTo>
                <a:cubicBezTo>
                  <a:pt x="1372539" y="724745"/>
                  <a:pt x="1381781" y="738146"/>
                  <a:pt x="1387737" y="753036"/>
                </a:cubicBezTo>
                <a:cubicBezTo>
                  <a:pt x="1440905" y="885956"/>
                  <a:pt x="1380313" y="759705"/>
                  <a:pt x="1430768" y="860612"/>
                </a:cubicBezTo>
                <a:cubicBezTo>
                  <a:pt x="1434354" y="889299"/>
                  <a:pt x="1437129" y="918099"/>
                  <a:pt x="1441525" y="946673"/>
                </a:cubicBezTo>
                <a:cubicBezTo>
                  <a:pt x="1444305" y="964745"/>
                  <a:pt x="1452283" y="982177"/>
                  <a:pt x="1452283" y="1000461"/>
                </a:cubicBezTo>
                <a:cubicBezTo>
                  <a:pt x="1452283" y="1126018"/>
                  <a:pt x="1450688" y="1251757"/>
                  <a:pt x="1441525" y="1376979"/>
                </a:cubicBezTo>
                <a:cubicBezTo>
                  <a:pt x="1439870" y="1399598"/>
                  <a:pt x="1427182" y="1420010"/>
                  <a:pt x="1420010" y="1441525"/>
                </a:cubicBezTo>
                <a:cubicBezTo>
                  <a:pt x="1394785" y="1517199"/>
                  <a:pt x="1427610" y="1423793"/>
                  <a:pt x="1387737" y="1516829"/>
                </a:cubicBezTo>
                <a:cubicBezTo>
                  <a:pt x="1383270" y="1527251"/>
                  <a:pt x="1382050" y="1538959"/>
                  <a:pt x="1376979" y="1549101"/>
                </a:cubicBezTo>
                <a:cubicBezTo>
                  <a:pt x="1371197" y="1560665"/>
                  <a:pt x="1361246" y="1569810"/>
                  <a:pt x="1355464" y="1581374"/>
                </a:cubicBezTo>
                <a:cubicBezTo>
                  <a:pt x="1350393" y="1591516"/>
                  <a:pt x="1352724" y="1605629"/>
                  <a:pt x="1344706" y="1613647"/>
                </a:cubicBezTo>
                <a:cubicBezTo>
                  <a:pt x="1336688" y="1621665"/>
                  <a:pt x="1323191" y="1620819"/>
                  <a:pt x="1312433" y="1624405"/>
                </a:cubicBezTo>
                <a:cubicBezTo>
                  <a:pt x="1286633" y="1547000"/>
                  <a:pt x="1317945" y="1643690"/>
                  <a:pt x="1290918" y="1549101"/>
                </a:cubicBezTo>
                <a:cubicBezTo>
                  <a:pt x="1287803" y="1538198"/>
                  <a:pt x="1283275" y="1527732"/>
                  <a:pt x="1280160" y="1516829"/>
                </a:cubicBezTo>
                <a:cubicBezTo>
                  <a:pt x="1276098" y="1502613"/>
                  <a:pt x="1274594" y="1487642"/>
                  <a:pt x="1269403" y="1473798"/>
                </a:cubicBezTo>
                <a:cubicBezTo>
                  <a:pt x="1263772" y="1458782"/>
                  <a:pt x="1254205" y="1445507"/>
                  <a:pt x="1247888" y="1430767"/>
                </a:cubicBezTo>
                <a:cubicBezTo>
                  <a:pt x="1243421" y="1420344"/>
                  <a:pt x="1240716" y="1409252"/>
                  <a:pt x="1237130" y="1398494"/>
                </a:cubicBezTo>
                <a:cubicBezTo>
                  <a:pt x="1233544" y="1369807"/>
                  <a:pt x="1226372" y="1341343"/>
                  <a:pt x="1226372" y="1312433"/>
                </a:cubicBezTo>
                <a:cubicBezTo>
                  <a:pt x="1226372" y="1265679"/>
                  <a:pt x="1231331" y="1218977"/>
                  <a:pt x="1237130" y="1172584"/>
                </a:cubicBezTo>
                <a:cubicBezTo>
                  <a:pt x="1238537" y="1161332"/>
                  <a:pt x="1243906" y="1150929"/>
                  <a:pt x="1247888" y="1140311"/>
                </a:cubicBezTo>
                <a:cubicBezTo>
                  <a:pt x="1254668" y="1122230"/>
                  <a:pt x="1262623" y="1104604"/>
                  <a:pt x="1269403" y="1086523"/>
                </a:cubicBezTo>
                <a:cubicBezTo>
                  <a:pt x="1273384" y="1075905"/>
                  <a:pt x="1275089" y="1064392"/>
                  <a:pt x="1280160" y="1054250"/>
                </a:cubicBezTo>
                <a:cubicBezTo>
                  <a:pt x="1285942" y="1042686"/>
                  <a:pt x="1294504" y="1032735"/>
                  <a:pt x="1301676" y="1021977"/>
                </a:cubicBezTo>
                <a:cubicBezTo>
                  <a:pt x="1305262" y="1011219"/>
                  <a:pt x="1309318" y="1000607"/>
                  <a:pt x="1312433" y="989704"/>
                </a:cubicBezTo>
                <a:cubicBezTo>
                  <a:pt x="1316495" y="975488"/>
                  <a:pt x="1314990" y="958975"/>
                  <a:pt x="1323191" y="946673"/>
                </a:cubicBezTo>
                <a:cubicBezTo>
                  <a:pt x="1330363" y="935915"/>
                  <a:pt x="1344706" y="932330"/>
                  <a:pt x="1355464" y="925158"/>
                </a:cubicBezTo>
                <a:cubicBezTo>
                  <a:pt x="1403253" y="861439"/>
                  <a:pt x="1377790" y="897047"/>
                  <a:pt x="1430768" y="817581"/>
                </a:cubicBezTo>
                <a:cubicBezTo>
                  <a:pt x="1437940" y="806824"/>
                  <a:pt x="1443141" y="794451"/>
                  <a:pt x="1452283" y="785309"/>
                </a:cubicBezTo>
                <a:cubicBezTo>
                  <a:pt x="1459455" y="778137"/>
                  <a:pt x="1467462" y="771713"/>
                  <a:pt x="1473798" y="763793"/>
                </a:cubicBezTo>
                <a:cubicBezTo>
                  <a:pt x="1481875" y="753697"/>
                  <a:pt x="1487236" y="741616"/>
                  <a:pt x="1495313" y="731520"/>
                </a:cubicBezTo>
                <a:cubicBezTo>
                  <a:pt x="1514773" y="707195"/>
                  <a:pt x="1534761" y="698647"/>
                  <a:pt x="1559859" y="677732"/>
                </a:cubicBezTo>
                <a:cubicBezTo>
                  <a:pt x="1567651" y="671239"/>
                  <a:pt x="1573261" y="662303"/>
                  <a:pt x="1581375" y="656217"/>
                </a:cubicBezTo>
                <a:cubicBezTo>
                  <a:pt x="1602061" y="640702"/>
                  <a:pt x="1624405" y="627530"/>
                  <a:pt x="1645920" y="613186"/>
                </a:cubicBezTo>
                <a:cubicBezTo>
                  <a:pt x="1656678" y="606014"/>
                  <a:pt x="1667850" y="599428"/>
                  <a:pt x="1678193" y="591671"/>
                </a:cubicBezTo>
                <a:cubicBezTo>
                  <a:pt x="1692537" y="580913"/>
                  <a:pt x="1705657" y="568294"/>
                  <a:pt x="1721224" y="559398"/>
                </a:cubicBezTo>
                <a:cubicBezTo>
                  <a:pt x="1731070" y="553772"/>
                  <a:pt x="1743074" y="553107"/>
                  <a:pt x="1753497" y="548640"/>
                </a:cubicBezTo>
                <a:cubicBezTo>
                  <a:pt x="1768237" y="542323"/>
                  <a:pt x="1781512" y="532756"/>
                  <a:pt x="1796528" y="527125"/>
                </a:cubicBezTo>
                <a:cubicBezTo>
                  <a:pt x="1810371" y="521934"/>
                  <a:pt x="1825342" y="520429"/>
                  <a:pt x="1839558" y="516367"/>
                </a:cubicBezTo>
                <a:cubicBezTo>
                  <a:pt x="1850461" y="513252"/>
                  <a:pt x="1861073" y="509196"/>
                  <a:pt x="1871831" y="505610"/>
                </a:cubicBezTo>
                <a:cubicBezTo>
                  <a:pt x="1907690" y="509196"/>
                  <a:pt x="1944964" y="505769"/>
                  <a:pt x="1979408" y="516367"/>
                </a:cubicBezTo>
                <a:cubicBezTo>
                  <a:pt x="1993949" y="520841"/>
                  <a:pt x="1999300" y="539797"/>
                  <a:pt x="2011680" y="548640"/>
                </a:cubicBezTo>
                <a:cubicBezTo>
                  <a:pt x="2024730" y="557961"/>
                  <a:pt x="2041112" y="561656"/>
                  <a:pt x="2054711" y="570156"/>
                </a:cubicBezTo>
                <a:cubicBezTo>
                  <a:pt x="2069915" y="579659"/>
                  <a:pt x="2084129" y="590761"/>
                  <a:pt x="2097742" y="602429"/>
                </a:cubicBezTo>
                <a:cubicBezTo>
                  <a:pt x="2109293" y="612330"/>
                  <a:pt x="2117357" y="626262"/>
                  <a:pt x="2130015" y="634701"/>
                </a:cubicBezTo>
                <a:cubicBezTo>
                  <a:pt x="2139450" y="640991"/>
                  <a:pt x="2151530" y="641873"/>
                  <a:pt x="2162288" y="645459"/>
                </a:cubicBezTo>
                <a:cubicBezTo>
                  <a:pt x="2312583" y="795759"/>
                  <a:pt x="2058236" y="544447"/>
                  <a:pt x="2237591" y="710005"/>
                </a:cubicBezTo>
                <a:cubicBezTo>
                  <a:pt x="2271128" y="740962"/>
                  <a:pt x="2302137" y="774551"/>
                  <a:pt x="2334410" y="806824"/>
                </a:cubicBezTo>
                <a:lnTo>
                  <a:pt x="2377440" y="849854"/>
                </a:lnTo>
                <a:cubicBezTo>
                  <a:pt x="2391784" y="864198"/>
                  <a:pt x="2410407" y="875273"/>
                  <a:pt x="2420471" y="892885"/>
                </a:cubicBezTo>
                <a:cubicBezTo>
                  <a:pt x="2495998" y="1025057"/>
                  <a:pt x="2425592" y="917179"/>
                  <a:pt x="2517290" y="1021977"/>
                </a:cubicBezTo>
                <a:cubicBezTo>
                  <a:pt x="2556814" y="1067147"/>
                  <a:pt x="2521719" y="1043239"/>
                  <a:pt x="2560320" y="1097280"/>
                </a:cubicBezTo>
                <a:cubicBezTo>
                  <a:pt x="2569163" y="1109660"/>
                  <a:pt x="2582959" y="1117778"/>
                  <a:pt x="2592593" y="1129553"/>
                </a:cubicBezTo>
                <a:cubicBezTo>
                  <a:pt x="2635971" y="1182571"/>
                  <a:pt x="2647677" y="1201421"/>
                  <a:pt x="2678655" y="1247887"/>
                </a:cubicBezTo>
                <a:cubicBezTo>
                  <a:pt x="2735844" y="1419457"/>
                  <a:pt x="2663430" y="1234285"/>
                  <a:pt x="2732443" y="1344706"/>
                </a:cubicBezTo>
                <a:cubicBezTo>
                  <a:pt x="2770466" y="1405543"/>
                  <a:pt x="2740970" y="1388960"/>
                  <a:pt x="2764716" y="1452283"/>
                </a:cubicBezTo>
                <a:cubicBezTo>
                  <a:pt x="2769256" y="1464389"/>
                  <a:pt x="2780980" y="1472741"/>
                  <a:pt x="2786231" y="1484556"/>
                </a:cubicBezTo>
                <a:cubicBezTo>
                  <a:pt x="2795442" y="1505280"/>
                  <a:pt x="2799323" y="1528044"/>
                  <a:pt x="2807746" y="1549101"/>
                </a:cubicBezTo>
                <a:cubicBezTo>
                  <a:pt x="2820092" y="1579965"/>
                  <a:pt x="2845159" y="1618627"/>
                  <a:pt x="2861535" y="1645920"/>
                </a:cubicBezTo>
                <a:cubicBezTo>
                  <a:pt x="2875953" y="1703598"/>
                  <a:pt x="2869214" y="1689865"/>
                  <a:pt x="2904565" y="1753497"/>
                </a:cubicBezTo>
                <a:cubicBezTo>
                  <a:pt x="2910844" y="1764799"/>
                  <a:pt x="2920829" y="1773955"/>
                  <a:pt x="2926080" y="1785770"/>
                </a:cubicBezTo>
                <a:cubicBezTo>
                  <a:pt x="2935291" y="1806495"/>
                  <a:pt x="2938385" y="1829591"/>
                  <a:pt x="2947596" y="1850316"/>
                </a:cubicBezTo>
                <a:cubicBezTo>
                  <a:pt x="3003210" y="1975447"/>
                  <a:pt x="2940632" y="1797158"/>
                  <a:pt x="2979869" y="1914861"/>
                </a:cubicBezTo>
                <a:cubicBezTo>
                  <a:pt x="2991375" y="1983901"/>
                  <a:pt x="3001384" y="2033092"/>
                  <a:pt x="3001384" y="2108499"/>
                </a:cubicBezTo>
                <a:cubicBezTo>
                  <a:pt x="3001384" y="2191052"/>
                  <a:pt x="2995775" y="2273533"/>
                  <a:pt x="2990626" y="2355925"/>
                </a:cubicBezTo>
                <a:cubicBezTo>
                  <a:pt x="2988016" y="2397683"/>
                  <a:pt x="2978117" y="2472262"/>
                  <a:pt x="2969111" y="2517290"/>
                </a:cubicBezTo>
                <a:cubicBezTo>
                  <a:pt x="2966211" y="2531788"/>
                  <a:pt x="2961560" y="2545887"/>
                  <a:pt x="2958353" y="2560320"/>
                </a:cubicBezTo>
                <a:cubicBezTo>
                  <a:pt x="2954387" y="2578169"/>
                  <a:pt x="2952850" y="2596595"/>
                  <a:pt x="2947596" y="2614109"/>
                </a:cubicBezTo>
                <a:cubicBezTo>
                  <a:pt x="2942047" y="2632605"/>
                  <a:pt x="2933252" y="2649968"/>
                  <a:pt x="2926080" y="2667897"/>
                </a:cubicBezTo>
                <a:cubicBezTo>
                  <a:pt x="2917897" y="2708812"/>
                  <a:pt x="2905102" y="2795914"/>
                  <a:pt x="2883050" y="2840019"/>
                </a:cubicBezTo>
                <a:cubicBezTo>
                  <a:pt x="2872292" y="2861534"/>
                  <a:pt x="2860029" y="2882360"/>
                  <a:pt x="2850777" y="2904565"/>
                </a:cubicBezTo>
                <a:cubicBezTo>
                  <a:pt x="2815459" y="2989328"/>
                  <a:pt x="2850037" y="2948337"/>
                  <a:pt x="2807746" y="2990626"/>
                </a:cubicBezTo>
                <a:cubicBezTo>
                  <a:pt x="2804160" y="3001384"/>
                  <a:pt x="2802823" y="3013175"/>
                  <a:pt x="2796989" y="3022899"/>
                </a:cubicBezTo>
                <a:cubicBezTo>
                  <a:pt x="2791771" y="3031596"/>
                  <a:pt x="2780009" y="3035342"/>
                  <a:pt x="2775473" y="3044414"/>
                </a:cubicBezTo>
                <a:cubicBezTo>
                  <a:pt x="2735820" y="3123719"/>
                  <a:pt x="2793306" y="3058856"/>
                  <a:pt x="2743200" y="3108960"/>
                </a:cubicBezTo>
                <a:cubicBezTo>
                  <a:pt x="2739614" y="3119718"/>
                  <a:pt x="2738733" y="3131798"/>
                  <a:pt x="2732443" y="3141233"/>
                </a:cubicBezTo>
                <a:cubicBezTo>
                  <a:pt x="2709764" y="3175252"/>
                  <a:pt x="2679818" y="3204033"/>
                  <a:pt x="2657139" y="3238052"/>
                </a:cubicBezTo>
                <a:cubicBezTo>
                  <a:pt x="2633508" y="3273499"/>
                  <a:pt x="2596512" y="3333565"/>
                  <a:pt x="2560320" y="3345629"/>
                </a:cubicBezTo>
                <a:lnTo>
                  <a:pt x="2528048" y="3356386"/>
                </a:lnTo>
                <a:cubicBezTo>
                  <a:pt x="2488832" y="3415208"/>
                  <a:pt x="2529016" y="3366498"/>
                  <a:pt x="2463502" y="3410174"/>
                </a:cubicBezTo>
                <a:cubicBezTo>
                  <a:pt x="2455063" y="3415800"/>
                  <a:pt x="2449687" y="3425089"/>
                  <a:pt x="2441986" y="3431690"/>
                </a:cubicBezTo>
                <a:cubicBezTo>
                  <a:pt x="2424553" y="3446633"/>
                  <a:pt x="2405631" y="3459777"/>
                  <a:pt x="2388198" y="3474720"/>
                </a:cubicBezTo>
                <a:cubicBezTo>
                  <a:pt x="2380497" y="3481321"/>
                  <a:pt x="2375122" y="3490610"/>
                  <a:pt x="2366683" y="3496236"/>
                </a:cubicBezTo>
                <a:cubicBezTo>
                  <a:pt x="2353340" y="3505132"/>
                  <a:pt x="2337996" y="3510579"/>
                  <a:pt x="2323652" y="3517751"/>
                </a:cubicBezTo>
                <a:cubicBezTo>
                  <a:pt x="2275342" y="3566061"/>
                  <a:pt x="2305813" y="3545212"/>
                  <a:pt x="2226833" y="3571539"/>
                </a:cubicBezTo>
                <a:lnTo>
                  <a:pt x="2194560" y="3582297"/>
                </a:lnTo>
                <a:cubicBezTo>
                  <a:pt x="2183803" y="3578711"/>
                  <a:pt x="2170306" y="3579557"/>
                  <a:pt x="2162288" y="3571539"/>
                </a:cubicBezTo>
                <a:cubicBezTo>
                  <a:pt x="2154270" y="3563521"/>
                  <a:pt x="2151530" y="3550606"/>
                  <a:pt x="2151530" y="3539266"/>
                </a:cubicBezTo>
                <a:cubicBezTo>
                  <a:pt x="2151530" y="3474621"/>
                  <a:pt x="2155401" y="3409906"/>
                  <a:pt x="2162288" y="3345629"/>
                </a:cubicBezTo>
                <a:cubicBezTo>
                  <a:pt x="2164474" y="3325225"/>
                  <a:pt x="2178923" y="3242266"/>
                  <a:pt x="2194560" y="3205779"/>
                </a:cubicBezTo>
                <a:cubicBezTo>
                  <a:pt x="2200877" y="3191039"/>
                  <a:pt x="2208904" y="3177092"/>
                  <a:pt x="2216076" y="3162749"/>
                </a:cubicBezTo>
                <a:cubicBezTo>
                  <a:pt x="2235909" y="3083412"/>
                  <a:pt x="2214595" y="3155446"/>
                  <a:pt x="2248349" y="3076687"/>
                </a:cubicBezTo>
                <a:cubicBezTo>
                  <a:pt x="2252816" y="3066264"/>
                  <a:pt x="2253272" y="3054138"/>
                  <a:pt x="2259106" y="3044414"/>
                </a:cubicBezTo>
                <a:cubicBezTo>
                  <a:pt x="2264324" y="3035717"/>
                  <a:pt x="2274536" y="3031013"/>
                  <a:pt x="2280622" y="3022899"/>
                </a:cubicBezTo>
                <a:cubicBezTo>
                  <a:pt x="2296137" y="3002213"/>
                  <a:pt x="2300524" y="2969917"/>
                  <a:pt x="2323652" y="2958353"/>
                </a:cubicBezTo>
                <a:cubicBezTo>
                  <a:pt x="2337996" y="2951181"/>
                  <a:pt x="2352759" y="2944794"/>
                  <a:pt x="2366683" y="2936838"/>
                </a:cubicBezTo>
                <a:cubicBezTo>
                  <a:pt x="2377909" y="2930423"/>
                  <a:pt x="2387141" y="2920574"/>
                  <a:pt x="2398956" y="2915323"/>
                </a:cubicBezTo>
                <a:cubicBezTo>
                  <a:pt x="2419681" y="2906112"/>
                  <a:pt x="2441500" y="2899308"/>
                  <a:pt x="2463502" y="2893807"/>
                </a:cubicBezTo>
                <a:cubicBezTo>
                  <a:pt x="2507980" y="2882688"/>
                  <a:pt x="2598231" y="2876031"/>
                  <a:pt x="2635624" y="2872292"/>
                </a:cubicBezTo>
                <a:cubicBezTo>
                  <a:pt x="2721685" y="2875878"/>
                  <a:pt x="2807907" y="2876687"/>
                  <a:pt x="2893808" y="2883050"/>
                </a:cubicBezTo>
                <a:cubicBezTo>
                  <a:pt x="2905116" y="2883888"/>
                  <a:pt x="2916168" y="2888300"/>
                  <a:pt x="2926080" y="2893807"/>
                </a:cubicBezTo>
                <a:cubicBezTo>
                  <a:pt x="3048896" y="2962038"/>
                  <a:pt x="2952796" y="2910876"/>
                  <a:pt x="3012142" y="2958353"/>
                </a:cubicBezTo>
                <a:cubicBezTo>
                  <a:pt x="3057379" y="2994542"/>
                  <a:pt x="3041413" y="2965359"/>
                  <a:pt x="3087445" y="3022899"/>
                </a:cubicBezTo>
                <a:cubicBezTo>
                  <a:pt x="3103599" y="3043091"/>
                  <a:pt x="3114961" y="3066758"/>
                  <a:pt x="3130476" y="3087445"/>
                </a:cubicBezTo>
                <a:cubicBezTo>
                  <a:pt x="3170506" y="3140819"/>
                  <a:pt x="3152804" y="3115558"/>
                  <a:pt x="3184264" y="3162749"/>
                </a:cubicBezTo>
                <a:cubicBezTo>
                  <a:pt x="3212723" y="3276581"/>
                  <a:pt x="3174084" y="3142531"/>
                  <a:pt x="3216537" y="3238052"/>
                </a:cubicBezTo>
                <a:cubicBezTo>
                  <a:pt x="3225748" y="3258776"/>
                  <a:pt x="3230880" y="3281083"/>
                  <a:pt x="3238052" y="3302598"/>
                </a:cubicBezTo>
                <a:lnTo>
                  <a:pt x="3248810" y="3334871"/>
                </a:lnTo>
                <a:cubicBezTo>
                  <a:pt x="3252396" y="3345629"/>
                  <a:pt x="3257344" y="3356025"/>
                  <a:pt x="3259568" y="3367144"/>
                </a:cubicBezTo>
                <a:cubicBezTo>
                  <a:pt x="3274773" y="3443171"/>
                  <a:pt x="3264543" y="3403586"/>
                  <a:pt x="3291840" y="3485478"/>
                </a:cubicBezTo>
                <a:lnTo>
                  <a:pt x="3291840" y="3485478"/>
                </a:lnTo>
                <a:cubicBezTo>
                  <a:pt x="3295288" y="3499268"/>
                  <a:pt x="3305638" y="3545346"/>
                  <a:pt x="3313356" y="3560781"/>
                </a:cubicBezTo>
                <a:cubicBezTo>
                  <a:pt x="3319138" y="3572345"/>
                  <a:pt x="3327699" y="3582296"/>
                  <a:pt x="3334871" y="3593054"/>
                </a:cubicBezTo>
                <a:cubicBezTo>
                  <a:pt x="3354705" y="3672387"/>
                  <a:pt x="3333392" y="3600361"/>
                  <a:pt x="3367144" y="3679116"/>
                </a:cubicBezTo>
                <a:cubicBezTo>
                  <a:pt x="3371611" y="3689539"/>
                  <a:pt x="3372831" y="3701247"/>
                  <a:pt x="3377902" y="3711389"/>
                </a:cubicBezTo>
                <a:cubicBezTo>
                  <a:pt x="3404225" y="3764034"/>
                  <a:pt x="3390917" y="3725157"/>
                  <a:pt x="3420932" y="3765177"/>
                </a:cubicBezTo>
                <a:cubicBezTo>
                  <a:pt x="3483683" y="3848846"/>
                  <a:pt x="3436173" y="3811197"/>
                  <a:pt x="3496236" y="3851238"/>
                </a:cubicBezTo>
                <a:cubicBezTo>
                  <a:pt x="3532504" y="3905641"/>
                  <a:pt x="3498063" y="3868289"/>
                  <a:pt x="3550024" y="3894269"/>
                </a:cubicBezTo>
                <a:cubicBezTo>
                  <a:pt x="3561588" y="3900051"/>
                  <a:pt x="3571776" y="3908269"/>
                  <a:pt x="3582297" y="3915784"/>
                </a:cubicBezTo>
                <a:cubicBezTo>
                  <a:pt x="3596887" y="3926205"/>
                  <a:pt x="3608944" y="3940775"/>
                  <a:pt x="3625328" y="3948057"/>
                </a:cubicBezTo>
                <a:cubicBezTo>
                  <a:pt x="3642037" y="3955483"/>
                  <a:pt x="3661187" y="3955228"/>
                  <a:pt x="3679116" y="3958814"/>
                </a:cubicBezTo>
                <a:cubicBezTo>
                  <a:pt x="3686288" y="3965986"/>
                  <a:pt x="3691559" y="3975794"/>
                  <a:pt x="3700631" y="3980330"/>
                </a:cubicBezTo>
                <a:cubicBezTo>
                  <a:pt x="3713855" y="3986942"/>
                  <a:pt x="3729446" y="3987025"/>
                  <a:pt x="3743662" y="3991087"/>
                </a:cubicBezTo>
                <a:cubicBezTo>
                  <a:pt x="3754565" y="3994202"/>
                  <a:pt x="3765317" y="3997863"/>
                  <a:pt x="3775935" y="4001845"/>
                </a:cubicBezTo>
                <a:cubicBezTo>
                  <a:pt x="3812305" y="4015484"/>
                  <a:pt x="3827814" y="4024351"/>
                  <a:pt x="3861996" y="4034118"/>
                </a:cubicBezTo>
                <a:cubicBezTo>
                  <a:pt x="3876212" y="4038180"/>
                  <a:pt x="3890810" y="4040814"/>
                  <a:pt x="3905026" y="4044876"/>
                </a:cubicBezTo>
                <a:cubicBezTo>
                  <a:pt x="3930983" y="4052292"/>
                  <a:pt x="3952822" y="4063334"/>
                  <a:pt x="3980330" y="4066391"/>
                </a:cubicBezTo>
                <a:cubicBezTo>
                  <a:pt x="4030352" y="4071949"/>
                  <a:pt x="4080735" y="4073563"/>
                  <a:pt x="4130937" y="4077149"/>
                </a:cubicBezTo>
                <a:cubicBezTo>
                  <a:pt x="4249271" y="4073563"/>
                  <a:pt x="4367733" y="4072958"/>
                  <a:pt x="4485939" y="4066391"/>
                </a:cubicBezTo>
                <a:cubicBezTo>
                  <a:pt x="4497261" y="4065762"/>
                  <a:pt x="4507142" y="4058093"/>
                  <a:pt x="4518212" y="4055633"/>
                </a:cubicBezTo>
                <a:cubicBezTo>
                  <a:pt x="4539505" y="4050901"/>
                  <a:pt x="4561298" y="4048778"/>
                  <a:pt x="4582758" y="4044876"/>
                </a:cubicBezTo>
                <a:cubicBezTo>
                  <a:pt x="4600748" y="4041605"/>
                  <a:pt x="4618617" y="4037704"/>
                  <a:pt x="4636546" y="4034118"/>
                </a:cubicBezTo>
                <a:cubicBezTo>
                  <a:pt x="4647304" y="4026946"/>
                  <a:pt x="4657255" y="4018385"/>
                  <a:pt x="4668819" y="4012603"/>
                </a:cubicBezTo>
                <a:cubicBezTo>
                  <a:pt x="4678961" y="4007532"/>
                  <a:pt x="4691368" y="4007679"/>
                  <a:pt x="4701092" y="4001845"/>
                </a:cubicBezTo>
                <a:cubicBezTo>
                  <a:pt x="4709789" y="3996627"/>
                  <a:pt x="4715436" y="3987502"/>
                  <a:pt x="4722608" y="3980330"/>
                </a:cubicBezTo>
                <a:cubicBezTo>
                  <a:pt x="4733969" y="3946244"/>
                  <a:pt x="4731047" y="3945574"/>
                  <a:pt x="4754880" y="3915784"/>
                </a:cubicBezTo>
                <a:cubicBezTo>
                  <a:pt x="4761216" y="3907864"/>
                  <a:pt x="4770310" y="3902383"/>
                  <a:pt x="4776396" y="3894269"/>
                </a:cubicBezTo>
                <a:cubicBezTo>
                  <a:pt x="4791911" y="3873583"/>
                  <a:pt x="4819426" y="3829723"/>
                  <a:pt x="4819426" y="3829723"/>
                </a:cubicBezTo>
                <a:cubicBezTo>
                  <a:pt x="4823012" y="3815379"/>
                  <a:pt x="4824360" y="3800282"/>
                  <a:pt x="4830184" y="3786692"/>
                </a:cubicBezTo>
                <a:cubicBezTo>
                  <a:pt x="4835277" y="3774808"/>
                  <a:pt x="4847159" y="3766525"/>
                  <a:pt x="4851699" y="3754419"/>
                </a:cubicBezTo>
                <a:cubicBezTo>
                  <a:pt x="4858119" y="3737299"/>
                  <a:pt x="4857646" y="3718271"/>
                  <a:pt x="4862457" y="3700631"/>
                </a:cubicBezTo>
                <a:cubicBezTo>
                  <a:pt x="4868424" y="3678751"/>
                  <a:pt x="4876800" y="3657600"/>
                  <a:pt x="4883972" y="3636085"/>
                </a:cubicBezTo>
                <a:lnTo>
                  <a:pt x="4894730" y="3603812"/>
                </a:lnTo>
                <a:cubicBezTo>
                  <a:pt x="4891144" y="3489064"/>
                  <a:pt x="4890521" y="3374184"/>
                  <a:pt x="4883972" y="3259567"/>
                </a:cubicBezTo>
                <a:cubicBezTo>
                  <a:pt x="4881851" y="3222455"/>
                  <a:pt x="4870640" y="3231034"/>
                  <a:pt x="4851699" y="3205779"/>
                </a:cubicBezTo>
                <a:cubicBezTo>
                  <a:pt x="4836184" y="3185093"/>
                  <a:pt x="4823012" y="3162748"/>
                  <a:pt x="4808669" y="3141233"/>
                </a:cubicBezTo>
                <a:lnTo>
                  <a:pt x="4787153" y="3108960"/>
                </a:lnTo>
                <a:cubicBezTo>
                  <a:pt x="4779981" y="3098202"/>
                  <a:pt x="4774780" y="3085829"/>
                  <a:pt x="4765638" y="3076687"/>
                </a:cubicBezTo>
                <a:cubicBezTo>
                  <a:pt x="4671344" y="2982393"/>
                  <a:pt x="4786742" y="3102011"/>
                  <a:pt x="4711850" y="3012141"/>
                </a:cubicBezTo>
                <a:cubicBezTo>
                  <a:pt x="4702111" y="3000454"/>
                  <a:pt x="4690335" y="2990626"/>
                  <a:pt x="4679577" y="2979869"/>
                </a:cubicBezTo>
                <a:cubicBezTo>
                  <a:pt x="4675991" y="2969111"/>
                  <a:pt x="4675623" y="2956668"/>
                  <a:pt x="4668819" y="2947596"/>
                </a:cubicBezTo>
                <a:cubicBezTo>
                  <a:pt x="4653605" y="2927311"/>
                  <a:pt x="4615031" y="2893807"/>
                  <a:pt x="4615031" y="289380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338806" y="2183802"/>
            <a:ext cx="5761241" cy="3872753"/>
          </a:xfrm>
          <a:custGeom>
            <a:avLst/>
            <a:gdLst>
              <a:gd name="connsiteX0" fmla="*/ 59688 w 5761241"/>
              <a:gd name="connsiteY0" fmla="*/ 2140772 h 3872753"/>
              <a:gd name="connsiteX1" fmla="*/ 124234 w 5761241"/>
              <a:gd name="connsiteY1" fmla="*/ 2086984 h 3872753"/>
              <a:gd name="connsiteX2" fmla="*/ 188780 w 5761241"/>
              <a:gd name="connsiteY2" fmla="*/ 2043953 h 3872753"/>
              <a:gd name="connsiteX3" fmla="*/ 221053 w 5761241"/>
              <a:gd name="connsiteY3" fmla="*/ 2022438 h 3872753"/>
              <a:gd name="connsiteX4" fmla="*/ 253326 w 5761241"/>
              <a:gd name="connsiteY4" fmla="*/ 1990165 h 3872753"/>
              <a:gd name="connsiteX5" fmla="*/ 382418 w 5761241"/>
              <a:gd name="connsiteY5" fmla="*/ 1936377 h 3872753"/>
              <a:gd name="connsiteX6" fmla="*/ 414690 w 5761241"/>
              <a:gd name="connsiteY6" fmla="*/ 1914862 h 3872753"/>
              <a:gd name="connsiteX7" fmla="*/ 457721 w 5761241"/>
              <a:gd name="connsiteY7" fmla="*/ 1904104 h 3872753"/>
              <a:gd name="connsiteX8" fmla="*/ 489994 w 5761241"/>
              <a:gd name="connsiteY8" fmla="*/ 1893346 h 3872753"/>
              <a:gd name="connsiteX9" fmla="*/ 543782 w 5761241"/>
              <a:gd name="connsiteY9" fmla="*/ 1871831 h 3872753"/>
              <a:gd name="connsiteX10" fmla="*/ 608328 w 5761241"/>
              <a:gd name="connsiteY10" fmla="*/ 1850316 h 3872753"/>
              <a:gd name="connsiteX11" fmla="*/ 791208 w 5761241"/>
              <a:gd name="connsiteY11" fmla="*/ 1818043 h 3872753"/>
              <a:gd name="connsiteX12" fmla="*/ 823481 w 5761241"/>
              <a:gd name="connsiteY12" fmla="*/ 1807285 h 3872753"/>
              <a:gd name="connsiteX13" fmla="*/ 888027 w 5761241"/>
              <a:gd name="connsiteY13" fmla="*/ 1796527 h 3872753"/>
              <a:gd name="connsiteX14" fmla="*/ 1006361 w 5761241"/>
              <a:gd name="connsiteY14" fmla="*/ 1775012 h 3872753"/>
              <a:gd name="connsiteX15" fmla="*/ 1038634 w 5761241"/>
              <a:gd name="connsiteY15" fmla="*/ 1764254 h 3872753"/>
              <a:gd name="connsiteX16" fmla="*/ 1684093 w 5761241"/>
              <a:gd name="connsiteY16" fmla="*/ 1764254 h 3872753"/>
              <a:gd name="connsiteX17" fmla="*/ 1727123 w 5761241"/>
              <a:gd name="connsiteY17" fmla="*/ 1775012 h 3872753"/>
              <a:gd name="connsiteX18" fmla="*/ 1780912 w 5761241"/>
              <a:gd name="connsiteY18" fmla="*/ 1785770 h 3872753"/>
              <a:gd name="connsiteX19" fmla="*/ 1813185 w 5761241"/>
              <a:gd name="connsiteY19" fmla="*/ 1796527 h 3872753"/>
              <a:gd name="connsiteX20" fmla="*/ 1845458 w 5761241"/>
              <a:gd name="connsiteY20" fmla="*/ 1818043 h 3872753"/>
              <a:gd name="connsiteX21" fmla="*/ 1899246 w 5761241"/>
              <a:gd name="connsiteY21" fmla="*/ 1871831 h 3872753"/>
              <a:gd name="connsiteX22" fmla="*/ 1920761 w 5761241"/>
              <a:gd name="connsiteY22" fmla="*/ 1914862 h 3872753"/>
              <a:gd name="connsiteX23" fmla="*/ 1953034 w 5761241"/>
              <a:gd name="connsiteY23" fmla="*/ 1947134 h 3872753"/>
              <a:gd name="connsiteX24" fmla="*/ 1963792 w 5761241"/>
              <a:gd name="connsiteY24" fmla="*/ 1979407 h 3872753"/>
              <a:gd name="connsiteX25" fmla="*/ 1985307 w 5761241"/>
              <a:gd name="connsiteY25" fmla="*/ 2000923 h 3872753"/>
              <a:gd name="connsiteX26" fmla="*/ 2039095 w 5761241"/>
              <a:gd name="connsiteY26" fmla="*/ 2065469 h 3872753"/>
              <a:gd name="connsiteX27" fmla="*/ 2049853 w 5761241"/>
              <a:gd name="connsiteY27" fmla="*/ 2108499 h 3872753"/>
              <a:gd name="connsiteX28" fmla="*/ 2071368 w 5761241"/>
              <a:gd name="connsiteY28" fmla="*/ 2151530 h 3872753"/>
              <a:gd name="connsiteX29" fmla="*/ 2082126 w 5761241"/>
              <a:gd name="connsiteY29" fmla="*/ 2216076 h 3872753"/>
              <a:gd name="connsiteX30" fmla="*/ 2071368 w 5761241"/>
              <a:gd name="connsiteY30" fmla="*/ 2377440 h 3872753"/>
              <a:gd name="connsiteX31" fmla="*/ 2028338 w 5761241"/>
              <a:gd name="connsiteY31" fmla="*/ 2474259 h 3872753"/>
              <a:gd name="connsiteX32" fmla="*/ 2017580 w 5761241"/>
              <a:gd name="connsiteY32" fmla="*/ 2506532 h 3872753"/>
              <a:gd name="connsiteX33" fmla="*/ 1996065 w 5761241"/>
              <a:gd name="connsiteY33" fmla="*/ 2549563 h 3872753"/>
              <a:gd name="connsiteX34" fmla="*/ 1985307 w 5761241"/>
              <a:gd name="connsiteY34" fmla="*/ 2581836 h 3872753"/>
              <a:gd name="connsiteX35" fmla="*/ 1953034 w 5761241"/>
              <a:gd name="connsiteY35" fmla="*/ 2624866 h 3872753"/>
              <a:gd name="connsiteX36" fmla="*/ 1888488 w 5761241"/>
              <a:gd name="connsiteY36" fmla="*/ 2700170 h 3872753"/>
              <a:gd name="connsiteX37" fmla="*/ 1856215 w 5761241"/>
              <a:gd name="connsiteY37" fmla="*/ 2732443 h 3872753"/>
              <a:gd name="connsiteX38" fmla="*/ 1823942 w 5761241"/>
              <a:gd name="connsiteY38" fmla="*/ 2743200 h 3872753"/>
              <a:gd name="connsiteX39" fmla="*/ 1780912 w 5761241"/>
              <a:gd name="connsiteY39" fmla="*/ 2764716 h 3872753"/>
              <a:gd name="connsiteX40" fmla="*/ 1630305 w 5761241"/>
              <a:gd name="connsiteY40" fmla="*/ 2786231 h 3872753"/>
              <a:gd name="connsiteX41" fmla="*/ 1372121 w 5761241"/>
              <a:gd name="connsiteY41" fmla="*/ 2775473 h 3872753"/>
              <a:gd name="connsiteX42" fmla="*/ 1253787 w 5761241"/>
              <a:gd name="connsiteY42" fmla="*/ 2753958 h 3872753"/>
              <a:gd name="connsiteX43" fmla="*/ 1167726 w 5761241"/>
              <a:gd name="connsiteY43" fmla="*/ 2700170 h 3872753"/>
              <a:gd name="connsiteX44" fmla="*/ 1135453 w 5761241"/>
              <a:gd name="connsiteY44" fmla="*/ 2678654 h 3872753"/>
              <a:gd name="connsiteX45" fmla="*/ 1070907 w 5761241"/>
              <a:gd name="connsiteY45" fmla="*/ 2646382 h 3872753"/>
              <a:gd name="connsiteX46" fmla="*/ 1049392 w 5761241"/>
              <a:gd name="connsiteY46" fmla="*/ 2614109 h 3872753"/>
              <a:gd name="connsiteX47" fmla="*/ 1017119 w 5761241"/>
              <a:gd name="connsiteY47" fmla="*/ 2581836 h 3872753"/>
              <a:gd name="connsiteX48" fmla="*/ 1006361 w 5761241"/>
              <a:gd name="connsiteY48" fmla="*/ 2528047 h 3872753"/>
              <a:gd name="connsiteX49" fmla="*/ 1017119 w 5761241"/>
              <a:gd name="connsiteY49" fmla="*/ 2280622 h 3872753"/>
              <a:gd name="connsiteX50" fmla="*/ 1027876 w 5761241"/>
              <a:gd name="connsiteY50" fmla="*/ 2237591 h 3872753"/>
              <a:gd name="connsiteX51" fmla="*/ 1049392 w 5761241"/>
              <a:gd name="connsiteY51" fmla="*/ 2205318 h 3872753"/>
              <a:gd name="connsiteX52" fmla="*/ 1081665 w 5761241"/>
              <a:gd name="connsiteY52" fmla="*/ 2130014 h 3872753"/>
              <a:gd name="connsiteX53" fmla="*/ 1113938 w 5761241"/>
              <a:gd name="connsiteY53" fmla="*/ 2065469 h 3872753"/>
              <a:gd name="connsiteX54" fmla="*/ 1167726 w 5761241"/>
              <a:gd name="connsiteY54" fmla="*/ 1968650 h 3872753"/>
              <a:gd name="connsiteX55" fmla="*/ 1189241 w 5761241"/>
              <a:gd name="connsiteY55" fmla="*/ 1936377 h 3872753"/>
              <a:gd name="connsiteX56" fmla="*/ 1232272 w 5761241"/>
              <a:gd name="connsiteY56" fmla="*/ 1893346 h 3872753"/>
              <a:gd name="connsiteX57" fmla="*/ 1253787 w 5761241"/>
              <a:gd name="connsiteY57" fmla="*/ 1861073 h 3872753"/>
              <a:gd name="connsiteX58" fmla="*/ 1318333 w 5761241"/>
              <a:gd name="connsiteY58" fmla="*/ 1775012 h 3872753"/>
              <a:gd name="connsiteX59" fmla="*/ 1372121 w 5761241"/>
              <a:gd name="connsiteY59" fmla="*/ 1699709 h 3872753"/>
              <a:gd name="connsiteX60" fmla="*/ 1425909 w 5761241"/>
              <a:gd name="connsiteY60" fmla="*/ 1656678 h 3872753"/>
              <a:gd name="connsiteX61" fmla="*/ 1468940 w 5761241"/>
              <a:gd name="connsiteY61" fmla="*/ 1613647 h 3872753"/>
              <a:gd name="connsiteX62" fmla="*/ 1565759 w 5761241"/>
              <a:gd name="connsiteY62" fmla="*/ 1549102 h 3872753"/>
              <a:gd name="connsiteX63" fmla="*/ 1641062 w 5761241"/>
              <a:gd name="connsiteY63" fmla="*/ 1484556 h 3872753"/>
              <a:gd name="connsiteX64" fmla="*/ 1673335 w 5761241"/>
              <a:gd name="connsiteY64" fmla="*/ 1473798 h 3872753"/>
              <a:gd name="connsiteX65" fmla="*/ 1770154 w 5761241"/>
              <a:gd name="connsiteY65" fmla="*/ 1398494 h 3872753"/>
              <a:gd name="connsiteX66" fmla="*/ 1834700 w 5761241"/>
              <a:gd name="connsiteY66" fmla="*/ 1376979 h 3872753"/>
              <a:gd name="connsiteX67" fmla="*/ 1877730 w 5761241"/>
              <a:gd name="connsiteY67" fmla="*/ 1355464 h 3872753"/>
              <a:gd name="connsiteX68" fmla="*/ 1899246 w 5761241"/>
              <a:gd name="connsiteY68" fmla="*/ 1333949 h 3872753"/>
              <a:gd name="connsiteX69" fmla="*/ 1963792 w 5761241"/>
              <a:gd name="connsiteY69" fmla="*/ 1312433 h 3872753"/>
              <a:gd name="connsiteX70" fmla="*/ 2060610 w 5761241"/>
              <a:gd name="connsiteY70" fmla="*/ 1269403 h 3872753"/>
              <a:gd name="connsiteX71" fmla="*/ 2092883 w 5761241"/>
              <a:gd name="connsiteY71" fmla="*/ 1258645 h 3872753"/>
              <a:gd name="connsiteX72" fmla="*/ 2157429 w 5761241"/>
              <a:gd name="connsiteY72" fmla="*/ 1247887 h 3872753"/>
              <a:gd name="connsiteX73" fmla="*/ 2351067 w 5761241"/>
              <a:gd name="connsiteY73" fmla="*/ 1258645 h 3872753"/>
              <a:gd name="connsiteX74" fmla="*/ 2383340 w 5761241"/>
              <a:gd name="connsiteY74" fmla="*/ 1269403 h 3872753"/>
              <a:gd name="connsiteX75" fmla="*/ 2415613 w 5761241"/>
              <a:gd name="connsiteY75" fmla="*/ 1301676 h 3872753"/>
              <a:gd name="connsiteX76" fmla="*/ 2447886 w 5761241"/>
              <a:gd name="connsiteY76" fmla="*/ 1323191 h 3872753"/>
              <a:gd name="connsiteX77" fmla="*/ 2469401 w 5761241"/>
              <a:gd name="connsiteY77" fmla="*/ 1355464 h 3872753"/>
              <a:gd name="connsiteX78" fmla="*/ 2501674 w 5761241"/>
              <a:gd name="connsiteY78" fmla="*/ 1398494 h 3872753"/>
              <a:gd name="connsiteX79" fmla="*/ 2523189 w 5761241"/>
              <a:gd name="connsiteY79" fmla="*/ 1441525 h 3872753"/>
              <a:gd name="connsiteX80" fmla="*/ 2576978 w 5761241"/>
              <a:gd name="connsiteY80" fmla="*/ 1495313 h 3872753"/>
              <a:gd name="connsiteX81" fmla="*/ 2598493 w 5761241"/>
              <a:gd name="connsiteY81" fmla="*/ 1527586 h 3872753"/>
              <a:gd name="connsiteX82" fmla="*/ 2673796 w 5761241"/>
              <a:gd name="connsiteY82" fmla="*/ 1624405 h 3872753"/>
              <a:gd name="connsiteX83" fmla="*/ 2673796 w 5761241"/>
              <a:gd name="connsiteY83" fmla="*/ 1624405 h 3872753"/>
              <a:gd name="connsiteX84" fmla="*/ 2738342 w 5761241"/>
              <a:gd name="connsiteY84" fmla="*/ 1710466 h 3872753"/>
              <a:gd name="connsiteX85" fmla="*/ 2813646 w 5761241"/>
              <a:gd name="connsiteY85" fmla="*/ 1818043 h 3872753"/>
              <a:gd name="connsiteX86" fmla="*/ 2835161 w 5761241"/>
              <a:gd name="connsiteY86" fmla="*/ 1861073 h 3872753"/>
              <a:gd name="connsiteX87" fmla="*/ 2856676 w 5761241"/>
              <a:gd name="connsiteY87" fmla="*/ 1893346 h 3872753"/>
              <a:gd name="connsiteX88" fmla="*/ 2867434 w 5761241"/>
              <a:gd name="connsiteY88" fmla="*/ 1925619 h 3872753"/>
              <a:gd name="connsiteX89" fmla="*/ 2888949 w 5761241"/>
              <a:gd name="connsiteY89" fmla="*/ 1957892 h 3872753"/>
              <a:gd name="connsiteX90" fmla="*/ 2910465 w 5761241"/>
              <a:gd name="connsiteY90" fmla="*/ 2022438 h 3872753"/>
              <a:gd name="connsiteX91" fmla="*/ 2921222 w 5761241"/>
              <a:gd name="connsiteY91" fmla="*/ 2054711 h 3872753"/>
              <a:gd name="connsiteX92" fmla="*/ 2942738 w 5761241"/>
              <a:gd name="connsiteY92" fmla="*/ 2097742 h 3872753"/>
              <a:gd name="connsiteX93" fmla="*/ 2975010 w 5761241"/>
              <a:gd name="connsiteY93" fmla="*/ 2173045 h 3872753"/>
              <a:gd name="connsiteX94" fmla="*/ 2985768 w 5761241"/>
              <a:gd name="connsiteY94" fmla="*/ 2226833 h 3872753"/>
              <a:gd name="connsiteX95" fmla="*/ 3007283 w 5761241"/>
              <a:gd name="connsiteY95" fmla="*/ 2280622 h 3872753"/>
              <a:gd name="connsiteX96" fmla="*/ 3018041 w 5761241"/>
              <a:gd name="connsiteY96" fmla="*/ 2323652 h 3872753"/>
              <a:gd name="connsiteX97" fmla="*/ 3007283 w 5761241"/>
              <a:gd name="connsiteY97" fmla="*/ 2614109 h 3872753"/>
              <a:gd name="connsiteX98" fmla="*/ 2985768 w 5761241"/>
              <a:gd name="connsiteY98" fmla="*/ 2678654 h 3872753"/>
              <a:gd name="connsiteX99" fmla="*/ 2964253 w 5761241"/>
              <a:gd name="connsiteY99" fmla="*/ 2710927 h 3872753"/>
              <a:gd name="connsiteX100" fmla="*/ 2931980 w 5761241"/>
              <a:gd name="connsiteY100" fmla="*/ 2764716 h 3872753"/>
              <a:gd name="connsiteX101" fmla="*/ 2878192 w 5761241"/>
              <a:gd name="connsiteY101" fmla="*/ 2872292 h 3872753"/>
              <a:gd name="connsiteX102" fmla="*/ 2867434 w 5761241"/>
              <a:gd name="connsiteY102" fmla="*/ 2915323 h 3872753"/>
              <a:gd name="connsiteX103" fmla="*/ 2824403 w 5761241"/>
              <a:gd name="connsiteY103" fmla="*/ 3001384 h 3872753"/>
              <a:gd name="connsiteX104" fmla="*/ 2813646 w 5761241"/>
              <a:gd name="connsiteY104" fmla="*/ 3044414 h 3872753"/>
              <a:gd name="connsiteX105" fmla="*/ 2792130 w 5761241"/>
              <a:gd name="connsiteY105" fmla="*/ 3119718 h 3872753"/>
              <a:gd name="connsiteX106" fmla="*/ 2770615 w 5761241"/>
              <a:gd name="connsiteY106" fmla="*/ 3248810 h 3872753"/>
              <a:gd name="connsiteX107" fmla="*/ 2781373 w 5761241"/>
              <a:gd name="connsiteY107" fmla="*/ 3528509 h 3872753"/>
              <a:gd name="connsiteX108" fmla="*/ 2802888 w 5761241"/>
              <a:gd name="connsiteY108" fmla="*/ 3603812 h 3872753"/>
              <a:gd name="connsiteX109" fmla="*/ 2845919 w 5761241"/>
              <a:gd name="connsiteY109" fmla="*/ 3668358 h 3872753"/>
              <a:gd name="connsiteX110" fmla="*/ 2899707 w 5761241"/>
              <a:gd name="connsiteY110" fmla="*/ 3743662 h 3872753"/>
              <a:gd name="connsiteX111" fmla="*/ 2942738 w 5761241"/>
              <a:gd name="connsiteY111" fmla="*/ 3797450 h 3872753"/>
              <a:gd name="connsiteX112" fmla="*/ 2975010 w 5761241"/>
              <a:gd name="connsiteY112" fmla="*/ 3808207 h 3872753"/>
              <a:gd name="connsiteX113" fmla="*/ 3007283 w 5761241"/>
              <a:gd name="connsiteY113" fmla="*/ 3840480 h 3872753"/>
              <a:gd name="connsiteX114" fmla="*/ 3039556 w 5761241"/>
              <a:gd name="connsiteY114" fmla="*/ 3851238 h 3872753"/>
              <a:gd name="connsiteX115" fmla="*/ 3071829 w 5761241"/>
              <a:gd name="connsiteY115" fmla="*/ 3872753 h 3872753"/>
              <a:gd name="connsiteX116" fmla="*/ 3340770 w 5761241"/>
              <a:gd name="connsiteY116" fmla="*/ 3861996 h 3872753"/>
              <a:gd name="connsiteX117" fmla="*/ 3383801 w 5761241"/>
              <a:gd name="connsiteY117" fmla="*/ 3840480 h 3872753"/>
              <a:gd name="connsiteX118" fmla="*/ 3448347 w 5761241"/>
              <a:gd name="connsiteY118" fmla="*/ 3818965 h 3872753"/>
              <a:gd name="connsiteX119" fmla="*/ 3545166 w 5761241"/>
              <a:gd name="connsiteY119" fmla="*/ 3775934 h 3872753"/>
              <a:gd name="connsiteX120" fmla="*/ 3631227 w 5761241"/>
              <a:gd name="connsiteY120" fmla="*/ 3679116 h 3872753"/>
              <a:gd name="connsiteX121" fmla="*/ 3663500 w 5761241"/>
              <a:gd name="connsiteY121" fmla="*/ 3625327 h 3872753"/>
              <a:gd name="connsiteX122" fmla="*/ 3685015 w 5761241"/>
              <a:gd name="connsiteY122" fmla="*/ 3517751 h 3872753"/>
              <a:gd name="connsiteX123" fmla="*/ 3674258 w 5761241"/>
              <a:gd name="connsiteY123" fmla="*/ 3248810 h 3872753"/>
              <a:gd name="connsiteX124" fmla="*/ 3663500 w 5761241"/>
              <a:gd name="connsiteY124" fmla="*/ 3205779 h 3872753"/>
              <a:gd name="connsiteX125" fmla="*/ 3652742 w 5761241"/>
              <a:gd name="connsiteY125" fmla="*/ 3151991 h 3872753"/>
              <a:gd name="connsiteX126" fmla="*/ 3641985 w 5761241"/>
              <a:gd name="connsiteY126" fmla="*/ 3108960 h 3872753"/>
              <a:gd name="connsiteX127" fmla="*/ 3620469 w 5761241"/>
              <a:gd name="connsiteY127" fmla="*/ 3001384 h 3872753"/>
              <a:gd name="connsiteX128" fmla="*/ 3577439 w 5761241"/>
              <a:gd name="connsiteY128" fmla="*/ 2893807 h 3872753"/>
              <a:gd name="connsiteX129" fmla="*/ 3555923 w 5761241"/>
              <a:gd name="connsiteY129" fmla="*/ 2829262 h 3872753"/>
              <a:gd name="connsiteX130" fmla="*/ 3534408 w 5761241"/>
              <a:gd name="connsiteY130" fmla="*/ 2786231 h 3872753"/>
              <a:gd name="connsiteX131" fmla="*/ 3512893 w 5761241"/>
              <a:gd name="connsiteY131" fmla="*/ 2721685 h 3872753"/>
              <a:gd name="connsiteX132" fmla="*/ 3502135 w 5761241"/>
              <a:gd name="connsiteY132" fmla="*/ 2678654 h 3872753"/>
              <a:gd name="connsiteX133" fmla="*/ 3448347 w 5761241"/>
              <a:gd name="connsiteY133" fmla="*/ 2592593 h 3872753"/>
              <a:gd name="connsiteX134" fmla="*/ 3405316 w 5761241"/>
              <a:gd name="connsiteY134" fmla="*/ 2495774 h 3872753"/>
              <a:gd name="connsiteX135" fmla="*/ 3383801 w 5761241"/>
              <a:gd name="connsiteY135" fmla="*/ 2452744 h 3872753"/>
              <a:gd name="connsiteX136" fmla="*/ 3373043 w 5761241"/>
              <a:gd name="connsiteY136" fmla="*/ 2420471 h 3872753"/>
              <a:gd name="connsiteX137" fmla="*/ 3340770 w 5761241"/>
              <a:gd name="connsiteY137" fmla="*/ 2388198 h 3872753"/>
              <a:gd name="connsiteX138" fmla="*/ 3319255 w 5761241"/>
              <a:gd name="connsiteY138" fmla="*/ 2345167 h 3872753"/>
              <a:gd name="connsiteX139" fmla="*/ 3265467 w 5761241"/>
              <a:gd name="connsiteY139" fmla="*/ 2269864 h 3872753"/>
              <a:gd name="connsiteX140" fmla="*/ 3243952 w 5761241"/>
              <a:gd name="connsiteY140" fmla="*/ 2237591 h 3872753"/>
              <a:gd name="connsiteX141" fmla="*/ 3222436 w 5761241"/>
              <a:gd name="connsiteY141" fmla="*/ 2216076 h 3872753"/>
              <a:gd name="connsiteX142" fmla="*/ 3168648 w 5761241"/>
              <a:gd name="connsiteY142" fmla="*/ 2130014 h 3872753"/>
              <a:gd name="connsiteX143" fmla="*/ 3136375 w 5761241"/>
              <a:gd name="connsiteY143" fmla="*/ 2086984 h 3872753"/>
              <a:gd name="connsiteX144" fmla="*/ 3104102 w 5761241"/>
              <a:gd name="connsiteY144" fmla="*/ 2033196 h 3872753"/>
              <a:gd name="connsiteX145" fmla="*/ 3082587 w 5761241"/>
              <a:gd name="connsiteY145" fmla="*/ 2011680 h 3872753"/>
              <a:gd name="connsiteX146" fmla="*/ 3050314 w 5761241"/>
              <a:gd name="connsiteY146" fmla="*/ 1957892 h 3872753"/>
              <a:gd name="connsiteX147" fmla="*/ 2985768 w 5761241"/>
              <a:gd name="connsiteY147" fmla="*/ 1871831 h 3872753"/>
              <a:gd name="connsiteX148" fmla="*/ 2953495 w 5761241"/>
              <a:gd name="connsiteY148" fmla="*/ 1828800 h 3872753"/>
              <a:gd name="connsiteX149" fmla="*/ 2921222 w 5761241"/>
              <a:gd name="connsiteY149" fmla="*/ 1796527 h 3872753"/>
              <a:gd name="connsiteX150" fmla="*/ 2899707 w 5761241"/>
              <a:gd name="connsiteY150" fmla="*/ 1764254 h 3872753"/>
              <a:gd name="connsiteX151" fmla="*/ 2888949 w 5761241"/>
              <a:gd name="connsiteY151" fmla="*/ 1731982 h 3872753"/>
              <a:gd name="connsiteX152" fmla="*/ 2835161 w 5761241"/>
              <a:gd name="connsiteY152" fmla="*/ 1678193 h 3872753"/>
              <a:gd name="connsiteX153" fmla="*/ 2792130 w 5761241"/>
              <a:gd name="connsiteY153" fmla="*/ 1613647 h 3872753"/>
              <a:gd name="connsiteX154" fmla="*/ 2738342 w 5761241"/>
              <a:gd name="connsiteY154" fmla="*/ 1549102 h 3872753"/>
              <a:gd name="connsiteX155" fmla="*/ 2727585 w 5761241"/>
              <a:gd name="connsiteY155" fmla="*/ 1516829 h 3872753"/>
              <a:gd name="connsiteX156" fmla="*/ 2663039 w 5761241"/>
              <a:gd name="connsiteY156" fmla="*/ 1452283 h 3872753"/>
              <a:gd name="connsiteX157" fmla="*/ 2609250 w 5761241"/>
              <a:gd name="connsiteY157" fmla="*/ 1376979 h 3872753"/>
              <a:gd name="connsiteX158" fmla="*/ 2576978 w 5761241"/>
              <a:gd name="connsiteY158" fmla="*/ 1333949 h 3872753"/>
              <a:gd name="connsiteX159" fmla="*/ 2533947 w 5761241"/>
              <a:gd name="connsiteY159" fmla="*/ 1269403 h 3872753"/>
              <a:gd name="connsiteX160" fmla="*/ 2501674 w 5761241"/>
              <a:gd name="connsiteY160" fmla="*/ 1247887 h 3872753"/>
              <a:gd name="connsiteX161" fmla="*/ 2480159 w 5761241"/>
              <a:gd name="connsiteY161" fmla="*/ 1215614 h 3872753"/>
              <a:gd name="connsiteX162" fmla="*/ 2447886 w 5761241"/>
              <a:gd name="connsiteY162" fmla="*/ 1194099 h 3872753"/>
              <a:gd name="connsiteX163" fmla="*/ 2361825 w 5761241"/>
              <a:gd name="connsiteY163" fmla="*/ 1129553 h 3872753"/>
              <a:gd name="connsiteX164" fmla="*/ 2340309 w 5761241"/>
              <a:gd name="connsiteY164" fmla="*/ 1108038 h 3872753"/>
              <a:gd name="connsiteX165" fmla="*/ 2297279 w 5761241"/>
              <a:gd name="connsiteY165" fmla="*/ 1086523 h 3872753"/>
              <a:gd name="connsiteX166" fmla="*/ 2243490 w 5761241"/>
              <a:gd name="connsiteY166" fmla="*/ 1043492 h 3872753"/>
              <a:gd name="connsiteX167" fmla="*/ 2168187 w 5761241"/>
              <a:gd name="connsiteY167" fmla="*/ 978946 h 3872753"/>
              <a:gd name="connsiteX168" fmla="*/ 2135914 w 5761241"/>
              <a:gd name="connsiteY168" fmla="*/ 968189 h 3872753"/>
              <a:gd name="connsiteX169" fmla="*/ 2082126 w 5761241"/>
              <a:gd name="connsiteY169" fmla="*/ 925158 h 3872753"/>
              <a:gd name="connsiteX170" fmla="*/ 2049853 w 5761241"/>
              <a:gd name="connsiteY170" fmla="*/ 892885 h 3872753"/>
              <a:gd name="connsiteX171" fmla="*/ 1996065 w 5761241"/>
              <a:gd name="connsiteY171" fmla="*/ 849854 h 3872753"/>
              <a:gd name="connsiteX172" fmla="*/ 1866973 w 5761241"/>
              <a:gd name="connsiteY172" fmla="*/ 699247 h 3872753"/>
              <a:gd name="connsiteX173" fmla="*/ 1802427 w 5761241"/>
              <a:gd name="connsiteY173" fmla="*/ 613186 h 3872753"/>
              <a:gd name="connsiteX174" fmla="*/ 1791669 w 5761241"/>
              <a:gd name="connsiteY174" fmla="*/ 580913 h 3872753"/>
              <a:gd name="connsiteX175" fmla="*/ 1770154 w 5761241"/>
              <a:gd name="connsiteY175" fmla="*/ 494852 h 3872753"/>
              <a:gd name="connsiteX176" fmla="*/ 1780912 w 5761241"/>
              <a:gd name="connsiteY176" fmla="*/ 258184 h 3872753"/>
              <a:gd name="connsiteX177" fmla="*/ 1823942 w 5761241"/>
              <a:gd name="connsiteY177" fmla="*/ 129092 h 3872753"/>
              <a:gd name="connsiteX178" fmla="*/ 1866973 w 5761241"/>
              <a:gd name="connsiteY178" fmla="*/ 64546 h 3872753"/>
              <a:gd name="connsiteX179" fmla="*/ 1931519 w 5761241"/>
              <a:gd name="connsiteY179" fmla="*/ 21516 h 3872753"/>
              <a:gd name="connsiteX180" fmla="*/ 2039095 w 5761241"/>
              <a:gd name="connsiteY180" fmla="*/ 0 h 3872753"/>
              <a:gd name="connsiteX181" fmla="*/ 2469401 w 5761241"/>
              <a:gd name="connsiteY181" fmla="*/ 10758 h 3872753"/>
              <a:gd name="connsiteX182" fmla="*/ 2576978 w 5761241"/>
              <a:gd name="connsiteY182" fmla="*/ 32273 h 3872753"/>
              <a:gd name="connsiteX183" fmla="*/ 2652281 w 5761241"/>
              <a:gd name="connsiteY183" fmla="*/ 43031 h 3872753"/>
              <a:gd name="connsiteX184" fmla="*/ 2716827 w 5761241"/>
              <a:gd name="connsiteY184" fmla="*/ 64546 h 3872753"/>
              <a:gd name="connsiteX185" fmla="*/ 2738342 w 5761241"/>
              <a:gd name="connsiteY185" fmla="*/ 86062 h 3872753"/>
              <a:gd name="connsiteX186" fmla="*/ 2781373 w 5761241"/>
              <a:gd name="connsiteY186" fmla="*/ 96819 h 3872753"/>
              <a:gd name="connsiteX187" fmla="*/ 2856676 w 5761241"/>
              <a:gd name="connsiteY187" fmla="*/ 118334 h 3872753"/>
              <a:gd name="connsiteX188" fmla="*/ 3007283 w 5761241"/>
              <a:gd name="connsiteY188" fmla="*/ 139850 h 3872753"/>
              <a:gd name="connsiteX189" fmla="*/ 3136375 w 5761241"/>
              <a:gd name="connsiteY189" fmla="*/ 161365 h 3872753"/>
              <a:gd name="connsiteX190" fmla="*/ 3179406 w 5761241"/>
              <a:gd name="connsiteY190" fmla="*/ 172123 h 3872753"/>
              <a:gd name="connsiteX191" fmla="*/ 3265467 w 5761241"/>
              <a:gd name="connsiteY191" fmla="*/ 182880 h 3872753"/>
              <a:gd name="connsiteX192" fmla="*/ 3362286 w 5761241"/>
              <a:gd name="connsiteY192" fmla="*/ 204396 h 3872753"/>
              <a:gd name="connsiteX193" fmla="*/ 3459105 w 5761241"/>
              <a:gd name="connsiteY193" fmla="*/ 225911 h 3872753"/>
              <a:gd name="connsiteX194" fmla="*/ 3502135 w 5761241"/>
              <a:gd name="connsiteY194" fmla="*/ 247426 h 3872753"/>
              <a:gd name="connsiteX195" fmla="*/ 3598954 w 5761241"/>
              <a:gd name="connsiteY195" fmla="*/ 268942 h 3872753"/>
              <a:gd name="connsiteX196" fmla="*/ 3641985 w 5761241"/>
              <a:gd name="connsiteY196" fmla="*/ 290457 h 3872753"/>
              <a:gd name="connsiteX197" fmla="*/ 3685015 w 5761241"/>
              <a:gd name="connsiteY197" fmla="*/ 301214 h 3872753"/>
              <a:gd name="connsiteX198" fmla="*/ 3846380 w 5761241"/>
              <a:gd name="connsiteY198" fmla="*/ 355003 h 3872753"/>
              <a:gd name="connsiteX199" fmla="*/ 3878653 w 5761241"/>
              <a:gd name="connsiteY199" fmla="*/ 365760 h 3872753"/>
              <a:gd name="connsiteX200" fmla="*/ 3921683 w 5761241"/>
              <a:gd name="connsiteY200" fmla="*/ 376518 h 3872753"/>
              <a:gd name="connsiteX201" fmla="*/ 4007745 w 5761241"/>
              <a:gd name="connsiteY201" fmla="*/ 408791 h 3872753"/>
              <a:gd name="connsiteX202" fmla="*/ 4040018 w 5761241"/>
              <a:gd name="connsiteY202" fmla="*/ 430306 h 3872753"/>
              <a:gd name="connsiteX203" fmla="*/ 4093806 w 5761241"/>
              <a:gd name="connsiteY203" fmla="*/ 441064 h 3872753"/>
              <a:gd name="connsiteX204" fmla="*/ 4222898 w 5761241"/>
              <a:gd name="connsiteY204" fmla="*/ 494852 h 3872753"/>
              <a:gd name="connsiteX205" fmla="*/ 4308959 w 5761241"/>
              <a:gd name="connsiteY205" fmla="*/ 505610 h 3872753"/>
              <a:gd name="connsiteX206" fmla="*/ 4416535 w 5761241"/>
              <a:gd name="connsiteY206" fmla="*/ 494852 h 3872753"/>
              <a:gd name="connsiteX207" fmla="*/ 4481081 w 5761241"/>
              <a:gd name="connsiteY207" fmla="*/ 473337 h 3872753"/>
              <a:gd name="connsiteX208" fmla="*/ 4513354 w 5761241"/>
              <a:gd name="connsiteY208" fmla="*/ 441064 h 3872753"/>
              <a:gd name="connsiteX209" fmla="*/ 4545627 w 5761241"/>
              <a:gd name="connsiteY209" fmla="*/ 430306 h 3872753"/>
              <a:gd name="connsiteX210" fmla="*/ 4620930 w 5761241"/>
              <a:gd name="connsiteY210" fmla="*/ 376518 h 3872753"/>
              <a:gd name="connsiteX211" fmla="*/ 4642446 w 5761241"/>
              <a:gd name="connsiteY211" fmla="*/ 355003 h 3872753"/>
              <a:gd name="connsiteX212" fmla="*/ 4706992 w 5761241"/>
              <a:gd name="connsiteY212" fmla="*/ 311972 h 3872753"/>
              <a:gd name="connsiteX213" fmla="*/ 4739265 w 5761241"/>
              <a:gd name="connsiteY213" fmla="*/ 279699 h 3872753"/>
              <a:gd name="connsiteX214" fmla="*/ 4803810 w 5761241"/>
              <a:gd name="connsiteY214" fmla="*/ 236669 h 3872753"/>
              <a:gd name="connsiteX215" fmla="*/ 4825326 w 5761241"/>
              <a:gd name="connsiteY215" fmla="*/ 215153 h 3872753"/>
              <a:gd name="connsiteX216" fmla="*/ 4943660 w 5761241"/>
              <a:gd name="connsiteY216" fmla="*/ 150607 h 3872753"/>
              <a:gd name="connsiteX217" fmla="*/ 5029721 w 5761241"/>
              <a:gd name="connsiteY217" fmla="*/ 129092 h 3872753"/>
              <a:gd name="connsiteX218" fmla="*/ 5094267 w 5761241"/>
              <a:gd name="connsiteY218" fmla="*/ 107577 h 3872753"/>
              <a:gd name="connsiteX219" fmla="*/ 5201843 w 5761241"/>
              <a:gd name="connsiteY219" fmla="*/ 96819 h 3872753"/>
              <a:gd name="connsiteX220" fmla="*/ 5535330 w 5761241"/>
              <a:gd name="connsiteY220" fmla="*/ 96819 h 3872753"/>
              <a:gd name="connsiteX221" fmla="*/ 5599876 w 5761241"/>
              <a:gd name="connsiteY221" fmla="*/ 107577 h 3872753"/>
              <a:gd name="connsiteX222" fmla="*/ 5664422 w 5761241"/>
              <a:gd name="connsiteY222" fmla="*/ 129092 h 3872753"/>
              <a:gd name="connsiteX223" fmla="*/ 5707453 w 5761241"/>
              <a:gd name="connsiteY223" fmla="*/ 172123 h 3872753"/>
              <a:gd name="connsiteX224" fmla="*/ 5761241 w 5761241"/>
              <a:gd name="connsiteY224" fmla="*/ 193638 h 387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761241" h="3872753">
                <a:moveTo>
                  <a:pt x="59688" y="2140772"/>
                </a:moveTo>
                <a:cubicBezTo>
                  <a:pt x="175002" y="2063897"/>
                  <a:pt x="0" y="2183611"/>
                  <a:pt x="124234" y="2086984"/>
                </a:cubicBezTo>
                <a:cubicBezTo>
                  <a:pt x="144645" y="2071109"/>
                  <a:pt x="167265" y="2058297"/>
                  <a:pt x="188780" y="2043953"/>
                </a:cubicBezTo>
                <a:cubicBezTo>
                  <a:pt x="199538" y="2036781"/>
                  <a:pt x="211911" y="2031580"/>
                  <a:pt x="221053" y="2022438"/>
                </a:cubicBezTo>
                <a:cubicBezTo>
                  <a:pt x="231811" y="2011680"/>
                  <a:pt x="240491" y="1998333"/>
                  <a:pt x="253326" y="1990165"/>
                </a:cubicBezTo>
                <a:cubicBezTo>
                  <a:pt x="317572" y="1949281"/>
                  <a:pt x="324424" y="1950875"/>
                  <a:pt x="382418" y="1936377"/>
                </a:cubicBezTo>
                <a:cubicBezTo>
                  <a:pt x="393175" y="1929205"/>
                  <a:pt x="402807" y="1919955"/>
                  <a:pt x="414690" y="1914862"/>
                </a:cubicBezTo>
                <a:cubicBezTo>
                  <a:pt x="428280" y="1909038"/>
                  <a:pt x="443505" y="1908166"/>
                  <a:pt x="457721" y="1904104"/>
                </a:cubicBezTo>
                <a:cubicBezTo>
                  <a:pt x="468624" y="1900989"/>
                  <a:pt x="479376" y="1897328"/>
                  <a:pt x="489994" y="1893346"/>
                </a:cubicBezTo>
                <a:cubicBezTo>
                  <a:pt x="508075" y="1886566"/>
                  <a:pt x="525634" y="1878430"/>
                  <a:pt x="543782" y="1871831"/>
                </a:cubicBezTo>
                <a:cubicBezTo>
                  <a:pt x="565096" y="1864081"/>
                  <a:pt x="608328" y="1850316"/>
                  <a:pt x="608328" y="1850316"/>
                </a:cubicBezTo>
                <a:cubicBezTo>
                  <a:pt x="686014" y="1798524"/>
                  <a:pt x="613940" y="1838898"/>
                  <a:pt x="791208" y="1818043"/>
                </a:cubicBezTo>
                <a:cubicBezTo>
                  <a:pt x="802470" y="1816718"/>
                  <a:pt x="812411" y="1809745"/>
                  <a:pt x="823481" y="1807285"/>
                </a:cubicBezTo>
                <a:cubicBezTo>
                  <a:pt x="844774" y="1802553"/>
                  <a:pt x="866638" y="1800805"/>
                  <a:pt x="888027" y="1796527"/>
                </a:cubicBezTo>
                <a:cubicBezTo>
                  <a:pt x="1014827" y="1771168"/>
                  <a:pt x="814948" y="1802358"/>
                  <a:pt x="1006361" y="1775012"/>
                </a:cubicBezTo>
                <a:cubicBezTo>
                  <a:pt x="1017119" y="1771426"/>
                  <a:pt x="1027515" y="1766478"/>
                  <a:pt x="1038634" y="1764254"/>
                </a:cubicBezTo>
                <a:cubicBezTo>
                  <a:pt x="1233315" y="1725319"/>
                  <a:pt x="1604344" y="1762749"/>
                  <a:pt x="1684093" y="1764254"/>
                </a:cubicBezTo>
                <a:cubicBezTo>
                  <a:pt x="1698436" y="1767840"/>
                  <a:pt x="1712690" y="1771805"/>
                  <a:pt x="1727123" y="1775012"/>
                </a:cubicBezTo>
                <a:cubicBezTo>
                  <a:pt x="1744972" y="1778979"/>
                  <a:pt x="1763173" y="1781335"/>
                  <a:pt x="1780912" y="1785770"/>
                </a:cubicBezTo>
                <a:cubicBezTo>
                  <a:pt x="1791913" y="1788520"/>
                  <a:pt x="1802427" y="1792941"/>
                  <a:pt x="1813185" y="1796527"/>
                </a:cubicBezTo>
                <a:cubicBezTo>
                  <a:pt x="1823943" y="1803699"/>
                  <a:pt x="1835728" y="1809529"/>
                  <a:pt x="1845458" y="1818043"/>
                </a:cubicBezTo>
                <a:cubicBezTo>
                  <a:pt x="1864540" y="1834740"/>
                  <a:pt x="1899246" y="1871831"/>
                  <a:pt x="1899246" y="1871831"/>
                </a:cubicBezTo>
                <a:cubicBezTo>
                  <a:pt x="1906418" y="1886175"/>
                  <a:pt x="1911440" y="1901812"/>
                  <a:pt x="1920761" y="1914862"/>
                </a:cubicBezTo>
                <a:cubicBezTo>
                  <a:pt x="1929604" y="1927242"/>
                  <a:pt x="1944595" y="1934476"/>
                  <a:pt x="1953034" y="1947134"/>
                </a:cubicBezTo>
                <a:cubicBezTo>
                  <a:pt x="1959324" y="1956569"/>
                  <a:pt x="1957958" y="1969683"/>
                  <a:pt x="1963792" y="1979407"/>
                </a:cubicBezTo>
                <a:cubicBezTo>
                  <a:pt x="1969010" y="1988104"/>
                  <a:pt x="1978814" y="1993131"/>
                  <a:pt x="1985307" y="2000923"/>
                </a:cubicBezTo>
                <a:cubicBezTo>
                  <a:pt x="2049238" y="2077640"/>
                  <a:pt x="1990436" y="2016808"/>
                  <a:pt x="2039095" y="2065469"/>
                </a:cubicBezTo>
                <a:cubicBezTo>
                  <a:pt x="2042681" y="2079812"/>
                  <a:pt x="2044662" y="2094656"/>
                  <a:pt x="2049853" y="2108499"/>
                </a:cubicBezTo>
                <a:cubicBezTo>
                  <a:pt x="2055484" y="2123515"/>
                  <a:pt x="2066760" y="2136170"/>
                  <a:pt x="2071368" y="2151530"/>
                </a:cubicBezTo>
                <a:cubicBezTo>
                  <a:pt x="2077636" y="2172422"/>
                  <a:pt x="2078540" y="2194561"/>
                  <a:pt x="2082126" y="2216076"/>
                </a:cubicBezTo>
                <a:cubicBezTo>
                  <a:pt x="2078540" y="2269864"/>
                  <a:pt x="2078992" y="2324074"/>
                  <a:pt x="2071368" y="2377440"/>
                </a:cubicBezTo>
                <a:cubicBezTo>
                  <a:pt x="2060267" y="2455149"/>
                  <a:pt x="2054166" y="2422604"/>
                  <a:pt x="2028338" y="2474259"/>
                </a:cubicBezTo>
                <a:cubicBezTo>
                  <a:pt x="2023267" y="2484401"/>
                  <a:pt x="2022047" y="2496109"/>
                  <a:pt x="2017580" y="2506532"/>
                </a:cubicBezTo>
                <a:cubicBezTo>
                  <a:pt x="2011263" y="2521272"/>
                  <a:pt x="2002382" y="2534823"/>
                  <a:pt x="1996065" y="2549563"/>
                </a:cubicBezTo>
                <a:cubicBezTo>
                  <a:pt x="1991598" y="2559986"/>
                  <a:pt x="1990933" y="2571991"/>
                  <a:pt x="1985307" y="2581836"/>
                </a:cubicBezTo>
                <a:cubicBezTo>
                  <a:pt x="1976411" y="2597403"/>
                  <a:pt x="1963455" y="2610276"/>
                  <a:pt x="1953034" y="2624866"/>
                </a:cubicBezTo>
                <a:cubicBezTo>
                  <a:pt x="1912073" y="2682211"/>
                  <a:pt x="1953517" y="2635141"/>
                  <a:pt x="1888488" y="2700170"/>
                </a:cubicBezTo>
                <a:cubicBezTo>
                  <a:pt x="1877730" y="2710928"/>
                  <a:pt x="1870648" y="2727632"/>
                  <a:pt x="1856215" y="2732443"/>
                </a:cubicBezTo>
                <a:cubicBezTo>
                  <a:pt x="1845457" y="2736029"/>
                  <a:pt x="1834365" y="2738733"/>
                  <a:pt x="1823942" y="2743200"/>
                </a:cubicBezTo>
                <a:cubicBezTo>
                  <a:pt x="1809202" y="2749517"/>
                  <a:pt x="1796126" y="2759645"/>
                  <a:pt x="1780912" y="2764716"/>
                </a:cubicBezTo>
                <a:cubicBezTo>
                  <a:pt x="1746667" y="2776131"/>
                  <a:pt x="1654043" y="2783593"/>
                  <a:pt x="1630305" y="2786231"/>
                </a:cubicBezTo>
                <a:cubicBezTo>
                  <a:pt x="1544244" y="2782645"/>
                  <a:pt x="1458066" y="2781203"/>
                  <a:pt x="1372121" y="2775473"/>
                </a:cubicBezTo>
                <a:cubicBezTo>
                  <a:pt x="1351466" y="2774096"/>
                  <a:pt x="1277052" y="2758611"/>
                  <a:pt x="1253787" y="2753958"/>
                </a:cubicBezTo>
                <a:cubicBezTo>
                  <a:pt x="1171505" y="2692247"/>
                  <a:pt x="1250424" y="2747427"/>
                  <a:pt x="1167726" y="2700170"/>
                </a:cubicBezTo>
                <a:cubicBezTo>
                  <a:pt x="1156500" y="2693755"/>
                  <a:pt x="1146755" y="2684933"/>
                  <a:pt x="1135453" y="2678654"/>
                </a:cubicBezTo>
                <a:cubicBezTo>
                  <a:pt x="1114425" y="2666972"/>
                  <a:pt x="1092422" y="2657139"/>
                  <a:pt x="1070907" y="2646382"/>
                </a:cubicBezTo>
                <a:cubicBezTo>
                  <a:pt x="1063735" y="2635624"/>
                  <a:pt x="1057669" y="2624041"/>
                  <a:pt x="1049392" y="2614109"/>
                </a:cubicBezTo>
                <a:cubicBezTo>
                  <a:pt x="1039653" y="2602422"/>
                  <a:pt x="1023923" y="2595443"/>
                  <a:pt x="1017119" y="2581836"/>
                </a:cubicBezTo>
                <a:cubicBezTo>
                  <a:pt x="1008942" y="2565482"/>
                  <a:pt x="1009947" y="2545977"/>
                  <a:pt x="1006361" y="2528047"/>
                </a:cubicBezTo>
                <a:cubicBezTo>
                  <a:pt x="1009947" y="2445572"/>
                  <a:pt x="1011021" y="2362949"/>
                  <a:pt x="1017119" y="2280622"/>
                </a:cubicBezTo>
                <a:cubicBezTo>
                  <a:pt x="1018211" y="2265877"/>
                  <a:pt x="1022052" y="2251181"/>
                  <a:pt x="1027876" y="2237591"/>
                </a:cubicBezTo>
                <a:cubicBezTo>
                  <a:pt x="1032969" y="2225707"/>
                  <a:pt x="1042220" y="2216076"/>
                  <a:pt x="1049392" y="2205318"/>
                </a:cubicBezTo>
                <a:cubicBezTo>
                  <a:pt x="1074618" y="2129636"/>
                  <a:pt x="1041787" y="2223061"/>
                  <a:pt x="1081665" y="2130014"/>
                </a:cubicBezTo>
                <a:cubicBezTo>
                  <a:pt x="1108388" y="2067660"/>
                  <a:pt x="1072588" y="2127491"/>
                  <a:pt x="1113938" y="2065469"/>
                </a:cubicBezTo>
                <a:cubicBezTo>
                  <a:pt x="1132872" y="2008664"/>
                  <a:pt x="1118405" y="2042632"/>
                  <a:pt x="1167726" y="1968650"/>
                </a:cubicBezTo>
                <a:cubicBezTo>
                  <a:pt x="1174898" y="1957892"/>
                  <a:pt x="1180099" y="1945519"/>
                  <a:pt x="1189241" y="1936377"/>
                </a:cubicBezTo>
                <a:cubicBezTo>
                  <a:pt x="1203585" y="1922033"/>
                  <a:pt x="1219071" y="1908748"/>
                  <a:pt x="1232272" y="1893346"/>
                </a:cubicBezTo>
                <a:cubicBezTo>
                  <a:pt x="1240686" y="1883530"/>
                  <a:pt x="1246183" y="1871529"/>
                  <a:pt x="1253787" y="1861073"/>
                </a:cubicBezTo>
                <a:cubicBezTo>
                  <a:pt x="1274878" y="1832073"/>
                  <a:pt x="1298442" y="1804848"/>
                  <a:pt x="1318333" y="1775012"/>
                </a:cubicBezTo>
                <a:cubicBezTo>
                  <a:pt x="1336967" y="1747060"/>
                  <a:pt x="1349877" y="1726402"/>
                  <a:pt x="1372121" y="1699709"/>
                </a:cubicBezTo>
                <a:cubicBezTo>
                  <a:pt x="1402642" y="1663084"/>
                  <a:pt x="1385370" y="1691425"/>
                  <a:pt x="1425909" y="1656678"/>
                </a:cubicBezTo>
                <a:cubicBezTo>
                  <a:pt x="1441311" y="1643477"/>
                  <a:pt x="1452062" y="1624899"/>
                  <a:pt x="1468940" y="1613647"/>
                </a:cubicBezTo>
                <a:cubicBezTo>
                  <a:pt x="1501213" y="1592132"/>
                  <a:pt x="1538333" y="1576529"/>
                  <a:pt x="1565759" y="1549102"/>
                </a:cubicBezTo>
                <a:cubicBezTo>
                  <a:pt x="1590791" y="1524069"/>
                  <a:pt x="1608146" y="1505128"/>
                  <a:pt x="1641062" y="1484556"/>
                </a:cubicBezTo>
                <a:cubicBezTo>
                  <a:pt x="1650678" y="1478546"/>
                  <a:pt x="1662577" y="1477384"/>
                  <a:pt x="1673335" y="1473798"/>
                </a:cubicBezTo>
                <a:cubicBezTo>
                  <a:pt x="1708751" y="1438382"/>
                  <a:pt x="1718685" y="1424228"/>
                  <a:pt x="1770154" y="1398494"/>
                </a:cubicBezTo>
                <a:cubicBezTo>
                  <a:pt x="1790439" y="1388352"/>
                  <a:pt x="1814415" y="1387121"/>
                  <a:pt x="1834700" y="1376979"/>
                </a:cubicBezTo>
                <a:cubicBezTo>
                  <a:pt x="1849043" y="1369807"/>
                  <a:pt x="1864387" y="1364359"/>
                  <a:pt x="1877730" y="1355464"/>
                </a:cubicBezTo>
                <a:cubicBezTo>
                  <a:pt x="1886169" y="1349838"/>
                  <a:pt x="1890174" y="1338485"/>
                  <a:pt x="1899246" y="1333949"/>
                </a:cubicBezTo>
                <a:cubicBezTo>
                  <a:pt x="1919531" y="1323807"/>
                  <a:pt x="1943507" y="1322575"/>
                  <a:pt x="1963792" y="1312433"/>
                </a:cubicBezTo>
                <a:cubicBezTo>
                  <a:pt x="2012689" y="1287984"/>
                  <a:pt x="2005665" y="1290007"/>
                  <a:pt x="2060610" y="1269403"/>
                </a:cubicBezTo>
                <a:cubicBezTo>
                  <a:pt x="2071228" y="1265421"/>
                  <a:pt x="2081813" y="1261105"/>
                  <a:pt x="2092883" y="1258645"/>
                </a:cubicBezTo>
                <a:cubicBezTo>
                  <a:pt x="2114176" y="1253913"/>
                  <a:pt x="2135914" y="1251473"/>
                  <a:pt x="2157429" y="1247887"/>
                </a:cubicBezTo>
                <a:cubicBezTo>
                  <a:pt x="2221975" y="1251473"/>
                  <a:pt x="2286713" y="1252516"/>
                  <a:pt x="2351067" y="1258645"/>
                </a:cubicBezTo>
                <a:cubicBezTo>
                  <a:pt x="2362356" y="1259720"/>
                  <a:pt x="2373905" y="1263113"/>
                  <a:pt x="2383340" y="1269403"/>
                </a:cubicBezTo>
                <a:cubicBezTo>
                  <a:pt x="2395998" y="1277842"/>
                  <a:pt x="2403926" y="1291937"/>
                  <a:pt x="2415613" y="1301676"/>
                </a:cubicBezTo>
                <a:cubicBezTo>
                  <a:pt x="2425545" y="1309953"/>
                  <a:pt x="2437128" y="1316019"/>
                  <a:pt x="2447886" y="1323191"/>
                </a:cubicBezTo>
                <a:cubicBezTo>
                  <a:pt x="2455058" y="1333949"/>
                  <a:pt x="2461886" y="1344943"/>
                  <a:pt x="2469401" y="1355464"/>
                </a:cubicBezTo>
                <a:cubicBezTo>
                  <a:pt x="2479822" y="1370054"/>
                  <a:pt x="2492172" y="1383290"/>
                  <a:pt x="2501674" y="1398494"/>
                </a:cubicBezTo>
                <a:cubicBezTo>
                  <a:pt x="2510173" y="1412093"/>
                  <a:pt x="2513343" y="1428866"/>
                  <a:pt x="2523189" y="1441525"/>
                </a:cubicBezTo>
                <a:cubicBezTo>
                  <a:pt x="2538756" y="1461540"/>
                  <a:pt x="2562913" y="1474215"/>
                  <a:pt x="2576978" y="1495313"/>
                </a:cubicBezTo>
                <a:lnTo>
                  <a:pt x="2598493" y="1527586"/>
                </a:lnTo>
                <a:cubicBezTo>
                  <a:pt x="2618871" y="1588725"/>
                  <a:pt x="2601232" y="1551841"/>
                  <a:pt x="2673796" y="1624405"/>
                </a:cubicBezTo>
                <a:lnTo>
                  <a:pt x="2673796" y="1624405"/>
                </a:lnTo>
                <a:cubicBezTo>
                  <a:pt x="2747371" y="1771551"/>
                  <a:pt x="2629599" y="1547352"/>
                  <a:pt x="2738342" y="1710466"/>
                </a:cubicBezTo>
                <a:cubicBezTo>
                  <a:pt x="2816443" y="1827617"/>
                  <a:pt x="2742880" y="1770864"/>
                  <a:pt x="2813646" y="1818043"/>
                </a:cubicBezTo>
                <a:cubicBezTo>
                  <a:pt x="2820818" y="1832386"/>
                  <a:pt x="2827205" y="1847150"/>
                  <a:pt x="2835161" y="1861073"/>
                </a:cubicBezTo>
                <a:cubicBezTo>
                  <a:pt x="2841576" y="1872299"/>
                  <a:pt x="2850894" y="1881782"/>
                  <a:pt x="2856676" y="1893346"/>
                </a:cubicBezTo>
                <a:cubicBezTo>
                  <a:pt x="2861747" y="1903488"/>
                  <a:pt x="2862363" y="1915477"/>
                  <a:pt x="2867434" y="1925619"/>
                </a:cubicBezTo>
                <a:cubicBezTo>
                  <a:pt x="2873216" y="1937183"/>
                  <a:pt x="2883698" y="1946077"/>
                  <a:pt x="2888949" y="1957892"/>
                </a:cubicBezTo>
                <a:cubicBezTo>
                  <a:pt x="2898160" y="1978617"/>
                  <a:pt x="2903293" y="2000923"/>
                  <a:pt x="2910465" y="2022438"/>
                </a:cubicBezTo>
                <a:cubicBezTo>
                  <a:pt x="2914051" y="2033196"/>
                  <a:pt x="2916151" y="2044569"/>
                  <a:pt x="2921222" y="2054711"/>
                </a:cubicBezTo>
                <a:cubicBezTo>
                  <a:pt x="2928394" y="2069055"/>
                  <a:pt x="2936421" y="2083002"/>
                  <a:pt x="2942738" y="2097742"/>
                </a:cubicBezTo>
                <a:cubicBezTo>
                  <a:pt x="2990234" y="2208565"/>
                  <a:pt x="2903637" y="2030296"/>
                  <a:pt x="2975010" y="2173045"/>
                </a:cubicBezTo>
                <a:cubicBezTo>
                  <a:pt x="2978596" y="2190974"/>
                  <a:pt x="2980514" y="2209320"/>
                  <a:pt x="2985768" y="2226833"/>
                </a:cubicBezTo>
                <a:cubicBezTo>
                  <a:pt x="2991317" y="2245329"/>
                  <a:pt x="3001176" y="2262302"/>
                  <a:pt x="3007283" y="2280622"/>
                </a:cubicBezTo>
                <a:cubicBezTo>
                  <a:pt x="3011958" y="2294648"/>
                  <a:pt x="3014455" y="2309309"/>
                  <a:pt x="3018041" y="2323652"/>
                </a:cubicBezTo>
                <a:cubicBezTo>
                  <a:pt x="3014455" y="2420471"/>
                  <a:pt x="3016055" y="2517622"/>
                  <a:pt x="3007283" y="2614109"/>
                </a:cubicBezTo>
                <a:cubicBezTo>
                  <a:pt x="3005230" y="2636695"/>
                  <a:pt x="2998348" y="2659784"/>
                  <a:pt x="2985768" y="2678654"/>
                </a:cubicBezTo>
                <a:cubicBezTo>
                  <a:pt x="2978596" y="2689412"/>
                  <a:pt x="2970035" y="2699363"/>
                  <a:pt x="2964253" y="2710927"/>
                </a:cubicBezTo>
                <a:cubicBezTo>
                  <a:pt x="2936323" y="2766787"/>
                  <a:pt x="2974004" y="2722690"/>
                  <a:pt x="2931980" y="2764716"/>
                </a:cubicBezTo>
                <a:cubicBezTo>
                  <a:pt x="2904795" y="2846271"/>
                  <a:pt x="2924073" y="2811119"/>
                  <a:pt x="2878192" y="2872292"/>
                </a:cubicBezTo>
                <a:cubicBezTo>
                  <a:pt x="2874606" y="2886636"/>
                  <a:pt x="2873121" y="2901675"/>
                  <a:pt x="2867434" y="2915323"/>
                </a:cubicBezTo>
                <a:cubicBezTo>
                  <a:pt x="2855098" y="2944929"/>
                  <a:pt x="2824403" y="3001384"/>
                  <a:pt x="2824403" y="3001384"/>
                </a:cubicBezTo>
                <a:cubicBezTo>
                  <a:pt x="2820817" y="3015727"/>
                  <a:pt x="2817708" y="3030198"/>
                  <a:pt x="2813646" y="3044414"/>
                </a:cubicBezTo>
                <a:cubicBezTo>
                  <a:pt x="2801538" y="3086793"/>
                  <a:pt x="2801303" y="3070797"/>
                  <a:pt x="2792130" y="3119718"/>
                </a:cubicBezTo>
                <a:cubicBezTo>
                  <a:pt x="2784091" y="3162595"/>
                  <a:pt x="2770615" y="3248810"/>
                  <a:pt x="2770615" y="3248810"/>
                </a:cubicBezTo>
                <a:cubicBezTo>
                  <a:pt x="2774201" y="3342043"/>
                  <a:pt x="2772926" y="3435590"/>
                  <a:pt x="2781373" y="3528509"/>
                </a:cubicBezTo>
                <a:cubicBezTo>
                  <a:pt x="2783736" y="3554507"/>
                  <a:pt x="2791948" y="3580109"/>
                  <a:pt x="2802888" y="3603812"/>
                </a:cubicBezTo>
                <a:cubicBezTo>
                  <a:pt x="2813724" y="3627290"/>
                  <a:pt x="2831575" y="3646843"/>
                  <a:pt x="2845919" y="3668358"/>
                </a:cubicBezTo>
                <a:cubicBezTo>
                  <a:pt x="2896626" y="3744418"/>
                  <a:pt x="2832986" y="3650253"/>
                  <a:pt x="2899707" y="3743662"/>
                </a:cubicBezTo>
                <a:cubicBezTo>
                  <a:pt x="2910701" y="3759053"/>
                  <a:pt x="2924748" y="3786656"/>
                  <a:pt x="2942738" y="3797450"/>
                </a:cubicBezTo>
                <a:cubicBezTo>
                  <a:pt x="2952461" y="3803284"/>
                  <a:pt x="2964253" y="3804621"/>
                  <a:pt x="2975010" y="3808207"/>
                </a:cubicBezTo>
                <a:cubicBezTo>
                  <a:pt x="2985768" y="3818965"/>
                  <a:pt x="2994625" y="3832041"/>
                  <a:pt x="3007283" y="3840480"/>
                </a:cubicBezTo>
                <a:cubicBezTo>
                  <a:pt x="3016718" y="3846770"/>
                  <a:pt x="3029414" y="3846167"/>
                  <a:pt x="3039556" y="3851238"/>
                </a:cubicBezTo>
                <a:cubicBezTo>
                  <a:pt x="3051120" y="3857020"/>
                  <a:pt x="3061071" y="3865581"/>
                  <a:pt x="3071829" y="3872753"/>
                </a:cubicBezTo>
                <a:cubicBezTo>
                  <a:pt x="3161476" y="3869167"/>
                  <a:pt x="3251528" y="3871228"/>
                  <a:pt x="3340770" y="3861996"/>
                </a:cubicBezTo>
                <a:cubicBezTo>
                  <a:pt x="3356722" y="3860346"/>
                  <a:pt x="3368911" y="3846436"/>
                  <a:pt x="3383801" y="3840480"/>
                </a:cubicBezTo>
                <a:cubicBezTo>
                  <a:pt x="3404858" y="3832057"/>
                  <a:pt x="3428062" y="3829107"/>
                  <a:pt x="3448347" y="3818965"/>
                </a:cubicBezTo>
                <a:cubicBezTo>
                  <a:pt x="3508650" y="3788814"/>
                  <a:pt x="3476488" y="3803406"/>
                  <a:pt x="3545166" y="3775934"/>
                </a:cubicBezTo>
                <a:cubicBezTo>
                  <a:pt x="3575725" y="3745375"/>
                  <a:pt x="3608018" y="3716250"/>
                  <a:pt x="3631227" y="3679116"/>
                </a:cubicBezTo>
                <a:cubicBezTo>
                  <a:pt x="3677781" y="3604631"/>
                  <a:pt x="3604819" y="3684011"/>
                  <a:pt x="3663500" y="3625327"/>
                </a:cubicBezTo>
                <a:cubicBezTo>
                  <a:pt x="3670610" y="3596890"/>
                  <a:pt x="3685015" y="3544133"/>
                  <a:pt x="3685015" y="3517751"/>
                </a:cubicBezTo>
                <a:cubicBezTo>
                  <a:pt x="3685015" y="3428032"/>
                  <a:pt x="3680431" y="3338316"/>
                  <a:pt x="3674258" y="3248810"/>
                </a:cubicBezTo>
                <a:cubicBezTo>
                  <a:pt x="3673241" y="3234060"/>
                  <a:pt x="3666707" y="3220212"/>
                  <a:pt x="3663500" y="3205779"/>
                </a:cubicBezTo>
                <a:cubicBezTo>
                  <a:pt x="3659533" y="3187930"/>
                  <a:pt x="3656708" y="3169840"/>
                  <a:pt x="3652742" y="3151991"/>
                </a:cubicBezTo>
                <a:cubicBezTo>
                  <a:pt x="3649535" y="3137558"/>
                  <a:pt x="3645083" y="3123417"/>
                  <a:pt x="3641985" y="3108960"/>
                </a:cubicBezTo>
                <a:cubicBezTo>
                  <a:pt x="3634323" y="3073203"/>
                  <a:pt x="3634050" y="3035337"/>
                  <a:pt x="3620469" y="3001384"/>
                </a:cubicBezTo>
                <a:cubicBezTo>
                  <a:pt x="3606126" y="2965525"/>
                  <a:pt x="3589653" y="2930446"/>
                  <a:pt x="3577439" y="2893807"/>
                </a:cubicBezTo>
                <a:cubicBezTo>
                  <a:pt x="3570267" y="2872292"/>
                  <a:pt x="3566065" y="2849547"/>
                  <a:pt x="3555923" y="2829262"/>
                </a:cubicBezTo>
                <a:cubicBezTo>
                  <a:pt x="3548751" y="2814918"/>
                  <a:pt x="3540364" y="2801121"/>
                  <a:pt x="3534408" y="2786231"/>
                </a:cubicBezTo>
                <a:cubicBezTo>
                  <a:pt x="3525985" y="2765174"/>
                  <a:pt x="3518394" y="2743687"/>
                  <a:pt x="3512893" y="2721685"/>
                </a:cubicBezTo>
                <a:cubicBezTo>
                  <a:pt x="3509307" y="2707341"/>
                  <a:pt x="3508747" y="2691878"/>
                  <a:pt x="3502135" y="2678654"/>
                </a:cubicBezTo>
                <a:cubicBezTo>
                  <a:pt x="3487006" y="2648396"/>
                  <a:pt x="3463476" y="2622851"/>
                  <a:pt x="3448347" y="2592593"/>
                </a:cubicBezTo>
                <a:cubicBezTo>
                  <a:pt x="3395384" y="2486666"/>
                  <a:pt x="3460258" y="2619393"/>
                  <a:pt x="3405316" y="2495774"/>
                </a:cubicBezTo>
                <a:cubicBezTo>
                  <a:pt x="3398803" y="2481120"/>
                  <a:pt x="3390118" y="2467484"/>
                  <a:pt x="3383801" y="2452744"/>
                </a:cubicBezTo>
                <a:cubicBezTo>
                  <a:pt x="3379334" y="2442321"/>
                  <a:pt x="3379333" y="2429906"/>
                  <a:pt x="3373043" y="2420471"/>
                </a:cubicBezTo>
                <a:cubicBezTo>
                  <a:pt x="3364604" y="2407813"/>
                  <a:pt x="3351528" y="2398956"/>
                  <a:pt x="3340770" y="2388198"/>
                </a:cubicBezTo>
                <a:cubicBezTo>
                  <a:pt x="3333598" y="2373854"/>
                  <a:pt x="3327211" y="2359091"/>
                  <a:pt x="3319255" y="2345167"/>
                </a:cubicBezTo>
                <a:cubicBezTo>
                  <a:pt x="3304766" y="2319810"/>
                  <a:pt x="3281963" y="2292958"/>
                  <a:pt x="3265467" y="2269864"/>
                </a:cubicBezTo>
                <a:cubicBezTo>
                  <a:pt x="3257952" y="2259343"/>
                  <a:pt x="3252029" y="2247687"/>
                  <a:pt x="3243952" y="2237591"/>
                </a:cubicBezTo>
                <a:cubicBezTo>
                  <a:pt x="3237616" y="2229671"/>
                  <a:pt x="3228772" y="2223996"/>
                  <a:pt x="3222436" y="2216076"/>
                </a:cubicBezTo>
                <a:cubicBezTo>
                  <a:pt x="3206392" y="2196022"/>
                  <a:pt x="3179967" y="2146993"/>
                  <a:pt x="3168648" y="2130014"/>
                </a:cubicBezTo>
                <a:cubicBezTo>
                  <a:pt x="3158703" y="2115096"/>
                  <a:pt x="3146320" y="2101902"/>
                  <a:pt x="3136375" y="2086984"/>
                </a:cubicBezTo>
                <a:cubicBezTo>
                  <a:pt x="3124777" y="2069587"/>
                  <a:pt x="3116255" y="2050210"/>
                  <a:pt x="3104102" y="2033196"/>
                </a:cubicBezTo>
                <a:cubicBezTo>
                  <a:pt x="3098207" y="2024943"/>
                  <a:pt x="3088482" y="2019933"/>
                  <a:pt x="3082587" y="2011680"/>
                </a:cubicBezTo>
                <a:cubicBezTo>
                  <a:pt x="3070434" y="1994666"/>
                  <a:pt x="3062216" y="1975083"/>
                  <a:pt x="3050314" y="1957892"/>
                </a:cubicBezTo>
                <a:cubicBezTo>
                  <a:pt x="3029903" y="1928409"/>
                  <a:pt x="3007283" y="1900518"/>
                  <a:pt x="2985768" y="1871831"/>
                </a:cubicBezTo>
                <a:cubicBezTo>
                  <a:pt x="2975010" y="1857487"/>
                  <a:pt x="2966173" y="1841478"/>
                  <a:pt x="2953495" y="1828800"/>
                </a:cubicBezTo>
                <a:cubicBezTo>
                  <a:pt x="2942737" y="1818042"/>
                  <a:pt x="2930961" y="1808214"/>
                  <a:pt x="2921222" y="1796527"/>
                </a:cubicBezTo>
                <a:cubicBezTo>
                  <a:pt x="2912945" y="1786595"/>
                  <a:pt x="2905489" y="1775818"/>
                  <a:pt x="2899707" y="1764254"/>
                </a:cubicBezTo>
                <a:cubicBezTo>
                  <a:pt x="2894636" y="1754112"/>
                  <a:pt x="2895753" y="1741053"/>
                  <a:pt x="2888949" y="1731982"/>
                </a:cubicBezTo>
                <a:cubicBezTo>
                  <a:pt x="2873735" y="1711697"/>
                  <a:pt x="2849226" y="1699291"/>
                  <a:pt x="2835161" y="1678193"/>
                </a:cubicBezTo>
                <a:cubicBezTo>
                  <a:pt x="2820817" y="1656678"/>
                  <a:pt x="2810414" y="1631932"/>
                  <a:pt x="2792130" y="1613647"/>
                </a:cubicBezTo>
                <a:cubicBezTo>
                  <a:pt x="2750716" y="1572232"/>
                  <a:pt x="2768297" y="1594032"/>
                  <a:pt x="2738342" y="1549102"/>
                </a:cubicBezTo>
                <a:cubicBezTo>
                  <a:pt x="2734756" y="1538344"/>
                  <a:pt x="2734547" y="1525780"/>
                  <a:pt x="2727585" y="1516829"/>
                </a:cubicBezTo>
                <a:cubicBezTo>
                  <a:pt x="2708905" y="1492811"/>
                  <a:pt x="2663039" y="1452283"/>
                  <a:pt x="2663039" y="1452283"/>
                </a:cubicBezTo>
                <a:cubicBezTo>
                  <a:pt x="2640158" y="1383642"/>
                  <a:pt x="2670511" y="1458661"/>
                  <a:pt x="2609250" y="1376979"/>
                </a:cubicBezTo>
                <a:cubicBezTo>
                  <a:pt x="2598493" y="1362636"/>
                  <a:pt x="2587260" y="1348637"/>
                  <a:pt x="2576978" y="1333949"/>
                </a:cubicBezTo>
                <a:cubicBezTo>
                  <a:pt x="2562149" y="1312765"/>
                  <a:pt x="2555462" y="1283747"/>
                  <a:pt x="2533947" y="1269403"/>
                </a:cubicBezTo>
                <a:lnTo>
                  <a:pt x="2501674" y="1247887"/>
                </a:lnTo>
                <a:cubicBezTo>
                  <a:pt x="2494502" y="1237129"/>
                  <a:pt x="2489301" y="1224756"/>
                  <a:pt x="2480159" y="1215614"/>
                </a:cubicBezTo>
                <a:cubicBezTo>
                  <a:pt x="2471017" y="1206472"/>
                  <a:pt x="2458342" y="1201703"/>
                  <a:pt x="2447886" y="1194099"/>
                </a:cubicBezTo>
                <a:cubicBezTo>
                  <a:pt x="2418886" y="1173008"/>
                  <a:pt x="2387182" y="1154908"/>
                  <a:pt x="2361825" y="1129553"/>
                </a:cubicBezTo>
                <a:cubicBezTo>
                  <a:pt x="2354653" y="1122381"/>
                  <a:pt x="2348748" y="1113664"/>
                  <a:pt x="2340309" y="1108038"/>
                </a:cubicBezTo>
                <a:cubicBezTo>
                  <a:pt x="2326966" y="1099143"/>
                  <a:pt x="2310622" y="1095418"/>
                  <a:pt x="2297279" y="1086523"/>
                </a:cubicBezTo>
                <a:cubicBezTo>
                  <a:pt x="2278174" y="1073786"/>
                  <a:pt x="2260651" y="1058747"/>
                  <a:pt x="2243490" y="1043492"/>
                </a:cubicBezTo>
                <a:cubicBezTo>
                  <a:pt x="2209463" y="1013246"/>
                  <a:pt x="2205772" y="997738"/>
                  <a:pt x="2168187" y="978946"/>
                </a:cubicBezTo>
                <a:cubicBezTo>
                  <a:pt x="2158045" y="973875"/>
                  <a:pt x="2146672" y="971775"/>
                  <a:pt x="2135914" y="968189"/>
                </a:cubicBezTo>
                <a:cubicBezTo>
                  <a:pt x="2087797" y="896013"/>
                  <a:pt x="2144479" y="966727"/>
                  <a:pt x="2082126" y="925158"/>
                </a:cubicBezTo>
                <a:cubicBezTo>
                  <a:pt x="2069468" y="916719"/>
                  <a:pt x="2061302" y="902903"/>
                  <a:pt x="2049853" y="892885"/>
                </a:cubicBezTo>
                <a:cubicBezTo>
                  <a:pt x="2032573" y="877765"/>
                  <a:pt x="2013055" y="865299"/>
                  <a:pt x="1996065" y="849854"/>
                </a:cubicBezTo>
                <a:cubicBezTo>
                  <a:pt x="1921074" y="781681"/>
                  <a:pt x="1932202" y="784044"/>
                  <a:pt x="1866973" y="699247"/>
                </a:cubicBezTo>
                <a:cubicBezTo>
                  <a:pt x="1855659" y="684539"/>
                  <a:pt x="1814271" y="636873"/>
                  <a:pt x="1802427" y="613186"/>
                </a:cubicBezTo>
                <a:cubicBezTo>
                  <a:pt x="1797356" y="603044"/>
                  <a:pt x="1794653" y="591853"/>
                  <a:pt x="1791669" y="580913"/>
                </a:cubicBezTo>
                <a:cubicBezTo>
                  <a:pt x="1783889" y="552385"/>
                  <a:pt x="1770154" y="494852"/>
                  <a:pt x="1770154" y="494852"/>
                </a:cubicBezTo>
                <a:cubicBezTo>
                  <a:pt x="1773740" y="415963"/>
                  <a:pt x="1773054" y="336763"/>
                  <a:pt x="1780912" y="258184"/>
                </a:cubicBezTo>
                <a:cubicBezTo>
                  <a:pt x="1789220" y="175109"/>
                  <a:pt x="1798475" y="188514"/>
                  <a:pt x="1823942" y="129092"/>
                </a:cubicBezTo>
                <a:cubicBezTo>
                  <a:pt x="1841892" y="87208"/>
                  <a:pt x="1823487" y="98368"/>
                  <a:pt x="1866973" y="64546"/>
                </a:cubicBezTo>
                <a:cubicBezTo>
                  <a:pt x="1887384" y="48671"/>
                  <a:pt x="1906013" y="25767"/>
                  <a:pt x="1931519" y="21516"/>
                </a:cubicBezTo>
                <a:cubicBezTo>
                  <a:pt x="2010649" y="8327"/>
                  <a:pt x="1974904" y="16048"/>
                  <a:pt x="2039095" y="0"/>
                </a:cubicBezTo>
                <a:lnTo>
                  <a:pt x="2469401" y="10758"/>
                </a:lnTo>
                <a:cubicBezTo>
                  <a:pt x="2524729" y="13164"/>
                  <a:pt x="2528920" y="23535"/>
                  <a:pt x="2576978" y="32273"/>
                </a:cubicBezTo>
                <a:cubicBezTo>
                  <a:pt x="2601925" y="36809"/>
                  <a:pt x="2627180" y="39445"/>
                  <a:pt x="2652281" y="43031"/>
                </a:cubicBezTo>
                <a:cubicBezTo>
                  <a:pt x="2673796" y="50203"/>
                  <a:pt x="2700791" y="48509"/>
                  <a:pt x="2716827" y="64546"/>
                </a:cubicBezTo>
                <a:cubicBezTo>
                  <a:pt x="2723999" y="71718"/>
                  <a:pt x="2729270" y="81526"/>
                  <a:pt x="2738342" y="86062"/>
                </a:cubicBezTo>
                <a:cubicBezTo>
                  <a:pt x="2751566" y="92674"/>
                  <a:pt x="2767157" y="92757"/>
                  <a:pt x="2781373" y="96819"/>
                </a:cubicBezTo>
                <a:cubicBezTo>
                  <a:pt x="2817193" y="107053"/>
                  <a:pt x="2816308" y="111606"/>
                  <a:pt x="2856676" y="118334"/>
                </a:cubicBezTo>
                <a:cubicBezTo>
                  <a:pt x="2906698" y="126671"/>
                  <a:pt x="3007283" y="139850"/>
                  <a:pt x="3007283" y="139850"/>
                </a:cubicBezTo>
                <a:cubicBezTo>
                  <a:pt x="3079350" y="163871"/>
                  <a:pt x="3002546" y="140775"/>
                  <a:pt x="3136375" y="161365"/>
                </a:cubicBezTo>
                <a:cubicBezTo>
                  <a:pt x="3150988" y="163613"/>
                  <a:pt x="3164822" y="169692"/>
                  <a:pt x="3179406" y="172123"/>
                </a:cubicBezTo>
                <a:cubicBezTo>
                  <a:pt x="3207923" y="176876"/>
                  <a:pt x="3236893" y="178484"/>
                  <a:pt x="3265467" y="182880"/>
                </a:cubicBezTo>
                <a:cubicBezTo>
                  <a:pt x="3318191" y="190991"/>
                  <a:pt x="3314100" y="193688"/>
                  <a:pt x="3362286" y="204396"/>
                </a:cubicBezTo>
                <a:cubicBezTo>
                  <a:pt x="3379024" y="208115"/>
                  <a:pt x="3440019" y="218754"/>
                  <a:pt x="3459105" y="225911"/>
                </a:cubicBezTo>
                <a:cubicBezTo>
                  <a:pt x="3474120" y="231542"/>
                  <a:pt x="3486922" y="242355"/>
                  <a:pt x="3502135" y="247426"/>
                </a:cubicBezTo>
                <a:cubicBezTo>
                  <a:pt x="3563488" y="267877"/>
                  <a:pt x="3543791" y="248256"/>
                  <a:pt x="3598954" y="268942"/>
                </a:cubicBezTo>
                <a:cubicBezTo>
                  <a:pt x="3613970" y="274573"/>
                  <a:pt x="3626969" y="284826"/>
                  <a:pt x="3641985" y="290457"/>
                </a:cubicBezTo>
                <a:cubicBezTo>
                  <a:pt x="3655828" y="295648"/>
                  <a:pt x="3670884" y="296866"/>
                  <a:pt x="3685015" y="301214"/>
                </a:cubicBezTo>
                <a:cubicBezTo>
                  <a:pt x="3685073" y="301232"/>
                  <a:pt x="3828412" y="349014"/>
                  <a:pt x="3846380" y="355003"/>
                </a:cubicBezTo>
                <a:cubicBezTo>
                  <a:pt x="3857138" y="358589"/>
                  <a:pt x="3867652" y="363010"/>
                  <a:pt x="3878653" y="365760"/>
                </a:cubicBezTo>
                <a:cubicBezTo>
                  <a:pt x="3892996" y="369346"/>
                  <a:pt x="3907467" y="372456"/>
                  <a:pt x="3921683" y="376518"/>
                </a:cubicBezTo>
                <a:cubicBezTo>
                  <a:pt x="3943405" y="382725"/>
                  <a:pt x="3992593" y="401215"/>
                  <a:pt x="4007745" y="408791"/>
                </a:cubicBezTo>
                <a:cubicBezTo>
                  <a:pt x="4019309" y="414573"/>
                  <a:pt x="4027912" y="425766"/>
                  <a:pt x="4040018" y="430306"/>
                </a:cubicBezTo>
                <a:cubicBezTo>
                  <a:pt x="4057138" y="436726"/>
                  <a:pt x="4075877" y="437478"/>
                  <a:pt x="4093806" y="441064"/>
                </a:cubicBezTo>
                <a:cubicBezTo>
                  <a:pt x="4152879" y="470600"/>
                  <a:pt x="4167289" y="485584"/>
                  <a:pt x="4222898" y="494852"/>
                </a:cubicBezTo>
                <a:cubicBezTo>
                  <a:pt x="4251415" y="499605"/>
                  <a:pt x="4280272" y="502024"/>
                  <a:pt x="4308959" y="505610"/>
                </a:cubicBezTo>
                <a:cubicBezTo>
                  <a:pt x="4344818" y="502024"/>
                  <a:pt x="4381115" y="501493"/>
                  <a:pt x="4416535" y="494852"/>
                </a:cubicBezTo>
                <a:cubicBezTo>
                  <a:pt x="4438826" y="490672"/>
                  <a:pt x="4481081" y="473337"/>
                  <a:pt x="4481081" y="473337"/>
                </a:cubicBezTo>
                <a:cubicBezTo>
                  <a:pt x="4491839" y="462579"/>
                  <a:pt x="4500696" y="449503"/>
                  <a:pt x="4513354" y="441064"/>
                </a:cubicBezTo>
                <a:cubicBezTo>
                  <a:pt x="4522789" y="434774"/>
                  <a:pt x="4535485" y="435377"/>
                  <a:pt x="4545627" y="430306"/>
                </a:cubicBezTo>
                <a:cubicBezTo>
                  <a:pt x="4559603" y="423318"/>
                  <a:pt x="4613617" y="382612"/>
                  <a:pt x="4620930" y="376518"/>
                </a:cubicBezTo>
                <a:cubicBezTo>
                  <a:pt x="4628722" y="370025"/>
                  <a:pt x="4634332" y="361088"/>
                  <a:pt x="4642446" y="355003"/>
                </a:cubicBezTo>
                <a:cubicBezTo>
                  <a:pt x="4663133" y="339488"/>
                  <a:pt x="4688707" y="330257"/>
                  <a:pt x="4706992" y="311972"/>
                </a:cubicBezTo>
                <a:cubicBezTo>
                  <a:pt x="4717750" y="301214"/>
                  <a:pt x="4727256" y="289039"/>
                  <a:pt x="4739265" y="279699"/>
                </a:cubicBezTo>
                <a:cubicBezTo>
                  <a:pt x="4759676" y="263824"/>
                  <a:pt x="4785526" y="254953"/>
                  <a:pt x="4803810" y="236669"/>
                </a:cubicBezTo>
                <a:cubicBezTo>
                  <a:pt x="4810982" y="229497"/>
                  <a:pt x="4817406" y="221489"/>
                  <a:pt x="4825326" y="215153"/>
                </a:cubicBezTo>
                <a:cubicBezTo>
                  <a:pt x="4853383" y="192707"/>
                  <a:pt x="4922695" y="157595"/>
                  <a:pt x="4943660" y="150607"/>
                </a:cubicBezTo>
                <a:cubicBezTo>
                  <a:pt x="5041596" y="117964"/>
                  <a:pt x="4886905" y="168042"/>
                  <a:pt x="5029721" y="129092"/>
                </a:cubicBezTo>
                <a:cubicBezTo>
                  <a:pt x="5051601" y="123125"/>
                  <a:pt x="5071700" y="109834"/>
                  <a:pt x="5094267" y="107577"/>
                </a:cubicBezTo>
                <a:lnTo>
                  <a:pt x="5201843" y="96819"/>
                </a:lnTo>
                <a:cubicBezTo>
                  <a:pt x="5335332" y="63449"/>
                  <a:pt x="5253263" y="79724"/>
                  <a:pt x="5535330" y="96819"/>
                </a:cubicBezTo>
                <a:cubicBezTo>
                  <a:pt x="5557102" y="98139"/>
                  <a:pt x="5578715" y="102287"/>
                  <a:pt x="5599876" y="107577"/>
                </a:cubicBezTo>
                <a:cubicBezTo>
                  <a:pt x="5621878" y="113077"/>
                  <a:pt x="5664422" y="129092"/>
                  <a:pt x="5664422" y="129092"/>
                </a:cubicBezTo>
                <a:cubicBezTo>
                  <a:pt x="5678766" y="143436"/>
                  <a:pt x="5688209" y="165709"/>
                  <a:pt x="5707453" y="172123"/>
                </a:cubicBezTo>
                <a:cubicBezTo>
                  <a:pt x="5747333" y="185415"/>
                  <a:pt x="5729584" y="177809"/>
                  <a:pt x="5761241" y="1936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1613647" y="2979868"/>
            <a:ext cx="5195944" cy="3579102"/>
          </a:xfrm>
          <a:custGeom>
            <a:avLst/>
            <a:gdLst>
              <a:gd name="connsiteX0" fmla="*/ 0 w 5195944"/>
              <a:gd name="connsiteY0" fmla="*/ 2216076 h 3579102"/>
              <a:gd name="connsiteX1" fmla="*/ 96819 w 5195944"/>
              <a:gd name="connsiteY1" fmla="*/ 2205318 h 3579102"/>
              <a:gd name="connsiteX2" fmla="*/ 129092 w 5195944"/>
              <a:gd name="connsiteY2" fmla="*/ 2194560 h 3579102"/>
              <a:gd name="connsiteX3" fmla="*/ 182880 w 5195944"/>
              <a:gd name="connsiteY3" fmla="*/ 2183803 h 3579102"/>
              <a:gd name="connsiteX4" fmla="*/ 279699 w 5195944"/>
              <a:gd name="connsiteY4" fmla="*/ 2140772 h 3579102"/>
              <a:gd name="connsiteX5" fmla="*/ 355002 w 5195944"/>
              <a:gd name="connsiteY5" fmla="*/ 2119257 h 3579102"/>
              <a:gd name="connsiteX6" fmla="*/ 419548 w 5195944"/>
              <a:gd name="connsiteY6" fmla="*/ 2076226 h 3579102"/>
              <a:gd name="connsiteX7" fmla="*/ 473337 w 5195944"/>
              <a:gd name="connsiteY7" fmla="*/ 2022438 h 3579102"/>
              <a:gd name="connsiteX8" fmla="*/ 559398 w 5195944"/>
              <a:gd name="connsiteY8" fmla="*/ 1947134 h 3579102"/>
              <a:gd name="connsiteX9" fmla="*/ 591671 w 5195944"/>
              <a:gd name="connsiteY9" fmla="*/ 1914861 h 3579102"/>
              <a:gd name="connsiteX10" fmla="*/ 634701 w 5195944"/>
              <a:gd name="connsiteY10" fmla="*/ 1850316 h 3579102"/>
              <a:gd name="connsiteX11" fmla="*/ 656217 w 5195944"/>
              <a:gd name="connsiteY11" fmla="*/ 1785770 h 3579102"/>
              <a:gd name="connsiteX12" fmla="*/ 656217 w 5195944"/>
              <a:gd name="connsiteY12" fmla="*/ 1398494 h 3579102"/>
              <a:gd name="connsiteX13" fmla="*/ 634701 w 5195944"/>
              <a:gd name="connsiteY13" fmla="*/ 1312433 h 3579102"/>
              <a:gd name="connsiteX14" fmla="*/ 613186 w 5195944"/>
              <a:gd name="connsiteY14" fmla="*/ 1183341 h 3579102"/>
              <a:gd name="connsiteX15" fmla="*/ 634701 w 5195944"/>
              <a:gd name="connsiteY15" fmla="*/ 925158 h 3579102"/>
              <a:gd name="connsiteX16" fmla="*/ 656217 w 5195944"/>
              <a:gd name="connsiteY16" fmla="*/ 860612 h 3579102"/>
              <a:gd name="connsiteX17" fmla="*/ 666974 w 5195944"/>
              <a:gd name="connsiteY17" fmla="*/ 828339 h 3579102"/>
              <a:gd name="connsiteX18" fmla="*/ 688489 w 5195944"/>
              <a:gd name="connsiteY18" fmla="*/ 796066 h 3579102"/>
              <a:gd name="connsiteX19" fmla="*/ 699247 w 5195944"/>
              <a:gd name="connsiteY19" fmla="*/ 753036 h 3579102"/>
              <a:gd name="connsiteX20" fmla="*/ 720762 w 5195944"/>
              <a:gd name="connsiteY20" fmla="*/ 731520 h 3579102"/>
              <a:gd name="connsiteX21" fmla="*/ 742278 w 5195944"/>
              <a:gd name="connsiteY21" fmla="*/ 666974 h 3579102"/>
              <a:gd name="connsiteX22" fmla="*/ 774551 w 5195944"/>
              <a:gd name="connsiteY22" fmla="*/ 634701 h 3579102"/>
              <a:gd name="connsiteX23" fmla="*/ 796066 w 5195944"/>
              <a:gd name="connsiteY23" fmla="*/ 602428 h 3579102"/>
              <a:gd name="connsiteX24" fmla="*/ 828339 w 5195944"/>
              <a:gd name="connsiteY24" fmla="*/ 580913 h 3579102"/>
              <a:gd name="connsiteX25" fmla="*/ 860612 w 5195944"/>
              <a:gd name="connsiteY25" fmla="*/ 548640 h 3579102"/>
              <a:gd name="connsiteX26" fmla="*/ 925158 w 5195944"/>
              <a:gd name="connsiteY26" fmla="*/ 505610 h 3579102"/>
              <a:gd name="connsiteX27" fmla="*/ 946673 w 5195944"/>
              <a:gd name="connsiteY27" fmla="*/ 484094 h 3579102"/>
              <a:gd name="connsiteX28" fmla="*/ 1011219 w 5195944"/>
              <a:gd name="connsiteY28" fmla="*/ 441064 h 3579102"/>
              <a:gd name="connsiteX29" fmla="*/ 1065007 w 5195944"/>
              <a:gd name="connsiteY29" fmla="*/ 398033 h 3579102"/>
              <a:gd name="connsiteX30" fmla="*/ 1097280 w 5195944"/>
              <a:gd name="connsiteY30" fmla="*/ 387276 h 3579102"/>
              <a:gd name="connsiteX31" fmla="*/ 1151068 w 5195944"/>
              <a:gd name="connsiteY31" fmla="*/ 355003 h 3579102"/>
              <a:gd name="connsiteX32" fmla="*/ 1258645 w 5195944"/>
              <a:gd name="connsiteY32" fmla="*/ 301214 h 3579102"/>
              <a:gd name="connsiteX33" fmla="*/ 1290918 w 5195944"/>
              <a:gd name="connsiteY33" fmla="*/ 279699 h 3579102"/>
              <a:gd name="connsiteX34" fmla="*/ 1366221 w 5195944"/>
              <a:gd name="connsiteY34" fmla="*/ 258184 h 3579102"/>
              <a:gd name="connsiteX35" fmla="*/ 1398494 w 5195944"/>
              <a:gd name="connsiteY35" fmla="*/ 247426 h 3579102"/>
              <a:gd name="connsiteX36" fmla="*/ 1495313 w 5195944"/>
              <a:gd name="connsiteY36" fmla="*/ 204396 h 3579102"/>
              <a:gd name="connsiteX37" fmla="*/ 1527586 w 5195944"/>
              <a:gd name="connsiteY37" fmla="*/ 193638 h 3579102"/>
              <a:gd name="connsiteX38" fmla="*/ 1559859 w 5195944"/>
              <a:gd name="connsiteY38" fmla="*/ 182880 h 3579102"/>
              <a:gd name="connsiteX39" fmla="*/ 1592132 w 5195944"/>
              <a:gd name="connsiteY39" fmla="*/ 161365 h 3579102"/>
              <a:gd name="connsiteX40" fmla="*/ 1688951 w 5195944"/>
              <a:gd name="connsiteY40" fmla="*/ 150607 h 3579102"/>
              <a:gd name="connsiteX41" fmla="*/ 1796527 w 5195944"/>
              <a:gd name="connsiteY41" fmla="*/ 129092 h 3579102"/>
              <a:gd name="connsiteX42" fmla="*/ 1893346 w 5195944"/>
              <a:gd name="connsiteY42" fmla="*/ 118334 h 3579102"/>
              <a:gd name="connsiteX43" fmla="*/ 2011680 w 5195944"/>
              <a:gd name="connsiteY43" fmla="*/ 96819 h 3579102"/>
              <a:gd name="connsiteX44" fmla="*/ 2086984 w 5195944"/>
              <a:gd name="connsiteY44" fmla="*/ 86061 h 3579102"/>
              <a:gd name="connsiteX45" fmla="*/ 2130014 w 5195944"/>
              <a:gd name="connsiteY45" fmla="*/ 75304 h 3579102"/>
              <a:gd name="connsiteX46" fmla="*/ 2183802 w 5195944"/>
              <a:gd name="connsiteY46" fmla="*/ 64546 h 3579102"/>
              <a:gd name="connsiteX47" fmla="*/ 2323652 w 5195944"/>
              <a:gd name="connsiteY47" fmla="*/ 21516 h 3579102"/>
              <a:gd name="connsiteX48" fmla="*/ 2506532 w 5195944"/>
              <a:gd name="connsiteY48" fmla="*/ 0 h 3579102"/>
              <a:gd name="connsiteX49" fmla="*/ 2753958 w 5195944"/>
              <a:gd name="connsiteY49" fmla="*/ 10758 h 3579102"/>
              <a:gd name="connsiteX50" fmla="*/ 2818504 w 5195944"/>
              <a:gd name="connsiteY50" fmla="*/ 21516 h 3579102"/>
              <a:gd name="connsiteX51" fmla="*/ 2883049 w 5195944"/>
              <a:gd name="connsiteY51" fmla="*/ 43031 h 3579102"/>
              <a:gd name="connsiteX52" fmla="*/ 2904565 w 5195944"/>
              <a:gd name="connsiteY52" fmla="*/ 64546 h 3579102"/>
              <a:gd name="connsiteX53" fmla="*/ 2936838 w 5195944"/>
              <a:gd name="connsiteY53" fmla="*/ 75304 h 3579102"/>
              <a:gd name="connsiteX54" fmla="*/ 2947595 w 5195944"/>
              <a:gd name="connsiteY54" fmla="*/ 107577 h 3579102"/>
              <a:gd name="connsiteX55" fmla="*/ 2990626 w 5195944"/>
              <a:gd name="connsiteY55" fmla="*/ 172123 h 3579102"/>
              <a:gd name="connsiteX56" fmla="*/ 3022899 w 5195944"/>
              <a:gd name="connsiteY56" fmla="*/ 204396 h 3579102"/>
              <a:gd name="connsiteX57" fmla="*/ 3076687 w 5195944"/>
              <a:gd name="connsiteY57" fmla="*/ 279699 h 3579102"/>
              <a:gd name="connsiteX58" fmla="*/ 3098202 w 5195944"/>
              <a:gd name="connsiteY58" fmla="*/ 322730 h 3579102"/>
              <a:gd name="connsiteX59" fmla="*/ 3119718 w 5195944"/>
              <a:gd name="connsiteY59" fmla="*/ 344245 h 3579102"/>
              <a:gd name="connsiteX60" fmla="*/ 3141233 w 5195944"/>
              <a:gd name="connsiteY60" fmla="*/ 408791 h 3579102"/>
              <a:gd name="connsiteX61" fmla="*/ 3151991 w 5195944"/>
              <a:gd name="connsiteY61" fmla="*/ 441064 h 3579102"/>
              <a:gd name="connsiteX62" fmla="*/ 3162748 w 5195944"/>
              <a:gd name="connsiteY62" fmla="*/ 484094 h 3579102"/>
              <a:gd name="connsiteX63" fmla="*/ 3205779 w 5195944"/>
              <a:gd name="connsiteY63" fmla="*/ 591671 h 3579102"/>
              <a:gd name="connsiteX64" fmla="*/ 3227294 w 5195944"/>
              <a:gd name="connsiteY64" fmla="*/ 720763 h 3579102"/>
              <a:gd name="connsiteX65" fmla="*/ 3216537 w 5195944"/>
              <a:gd name="connsiteY65" fmla="*/ 989704 h 3579102"/>
              <a:gd name="connsiteX66" fmla="*/ 3205779 w 5195944"/>
              <a:gd name="connsiteY66" fmla="*/ 1021977 h 3579102"/>
              <a:gd name="connsiteX67" fmla="*/ 3195021 w 5195944"/>
              <a:gd name="connsiteY67" fmla="*/ 1108038 h 3579102"/>
              <a:gd name="connsiteX68" fmla="*/ 3151991 w 5195944"/>
              <a:gd name="connsiteY68" fmla="*/ 1204857 h 3579102"/>
              <a:gd name="connsiteX69" fmla="*/ 3130475 w 5195944"/>
              <a:gd name="connsiteY69" fmla="*/ 1269403 h 3579102"/>
              <a:gd name="connsiteX70" fmla="*/ 3098202 w 5195944"/>
              <a:gd name="connsiteY70" fmla="*/ 1344706 h 3579102"/>
              <a:gd name="connsiteX71" fmla="*/ 3087445 w 5195944"/>
              <a:gd name="connsiteY71" fmla="*/ 1376979 h 3579102"/>
              <a:gd name="connsiteX72" fmla="*/ 3012141 w 5195944"/>
              <a:gd name="connsiteY72" fmla="*/ 1463040 h 3579102"/>
              <a:gd name="connsiteX73" fmla="*/ 2979868 w 5195944"/>
              <a:gd name="connsiteY73" fmla="*/ 1527586 h 3579102"/>
              <a:gd name="connsiteX74" fmla="*/ 2947595 w 5195944"/>
              <a:gd name="connsiteY74" fmla="*/ 1549101 h 3579102"/>
              <a:gd name="connsiteX75" fmla="*/ 2904565 w 5195944"/>
              <a:gd name="connsiteY75" fmla="*/ 1613647 h 3579102"/>
              <a:gd name="connsiteX76" fmla="*/ 2818504 w 5195944"/>
              <a:gd name="connsiteY76" fmla="*/ 1699708 h 3579102"/>
              <a:gd name="connsiteX77" fmla="*/ 2786231 w 5195944"/>
              <a:gd name="connsiteY77" fmla="*/ 1731981 h 3579102"/>
              <a:gd name="connsiteX78" fmla="*/ 2764715 w 5195944"/>
              <a:gd name="connsiteY78" fmla="*/ 1753497 h 3579102"/>
              <a:gd name="connsiteX79" fmla="*/ 2700169 w 5195944"/>
              <a:gd name="connsiteY79" fmla="*/ 1796527 h 3579102"/>
              <a:gd name="connsiteX80" fmla="*/ 2635624 w 5195944"/>
              <a:gd name="connsiteY80" fmla="*/ 1839558 h 3579102"/>
              <a:gd name="connsiteX81" fmla="*/ 2571078 w 5195944"/>
              <a:gd name="connsiteY81" fmla="*/ 1893346 h 3579102"/>
              <a:gd name="connsiteX82" fmla="*/ 2409713 w 5195944"/>
              <a:gd name="connsiteY82" fmla="*/ 2000923 h 3579102"/>
              <a:gd name="connsiteX83" fmla="*/ 2366682 w 5195944"/>
              <a:gd name="connsiteY83" fmla="*/ 2011680 h 3579102"/>
              <a:gd name="connsiteX84" fmla="*/ 2302137 w 5195944"/>
              <a:gd name="connsiteY84" fmla="*/ 2043953 h 3579102"/>
              <a:gd name="connsiteX85" fmla="*/ 2151529 w 5195944"/>
              <a:gd name="connsiteY85" fmla="*/ 2108499 h 3579102"/>
              <a:gd name="connsiteX86" fmla="*/ 2065468 w 5195944"/>
              <a:gd name="connsiteY86" fmla="*/ 2162287 h 3579102"/>
              <a:gd name="connsiteX87" fmla="*/ 2011680 w 5195944"/>
              <a:gd name="connsiteY87" fmla="*/ 2194560 h 3579102"/>
              <a:gd name="connsiteX88" fmla="*/ 1947134 w 5195944"/>
              <a:gd name="connsiteY88" fmla="*/ 2216076 h 3579102"/>
              <a:gd name="connsiteX89" fmla="*/ 1861073 w 5195944"/>
              <a:gd name="connsiteY89" fmla="*/ 2248348 h 3579102"/>
              <a:gd name="connsiteX90" fmla="*/ 1785769 w 5195944"/>
              <a:gd name="connsiteY90" fmla="*/ 2291379 h 3579102"/>
              <a:gd name="connsiteX91" fmla="*/ 1731981 w 5195944"/>
              <a:gd name="connsiteY91" fmla="*/ 2334410 h 3579102"/>
              <a:gd name="connsiteX92" fmla="*/ 1688951 w 5195944"/>
              <a:gd name="connsiteY92" fmla="*/ 2366683 h 3579102"/>
              <a:gd name="connsiteX93" fmla="*/ 1592132 w 5195944"/>
              <a:gd name="connsiteY93" fmla="*/ 2441986 h 3579102"/>
              <a:gd name="connsiteX94" fmla="*/ 1549101 w 5195944"/>
              <a:gd name="connsiteY94" fmla="*/ 2517290 h 3579102"/>
              <a:gd name="connsiteX95" fmla="*/ 1506071 w 5195944"/>
              <a:gd name="connsiteY95" fmla="*/ 2581836 h 3579102"/>
              <a:gd name="connsiteX96" fmla="*/ 1484555 w 5195944"/>
              <a:gd name="connsiteY96" fmla="*/ 2646381 h 3579102"/>
              <a:gd name="connsiteX97" fmla="*/ 1473798 w 5195944"/>
              <a:gd name="connsiteY97" fmla="*/ 2678654 h 3579102"/>
              <a:gd name="connsiteX98" fmla="*/ 1495313 w 5195944"/>
              <a:gd name="connsiteY98" fmla="*/ 2883050 h 3579102"/>
              <a:gd name="connsiteX99" fmla="*/ 1538344 w 5195944"/>
              <a:gd name="connsiteY99" fmla="*/ 2936838 h 3579102"/>
              <a:gd name="connsiteX100" fmla="*/ 1581374 w 5195944"/>
              <a:gd name="connsiteY100" fmla="*/ 2958353 h 3579102"/>
              <a:gd name="connsiteX101" fmla="*/ 1624405 w 5195944"/>
              <a:gd name="connsiteY101" fmla="*/ 2990626 h 3579102"/>
              <a:gd name="connsiteX102" fmla="*/ 1656678 w 5195944"/>
              <a:gd name="connsiteY102" fmla="*/ 3012141 h 3579102"/>
              <a:gd name="connsiteX103" fmla="*/ 1678193 w 5195944"/>
              <a:gd name="connsiteY103" fmla="*/ 3033657 h 3579102"/>
              <a:gd name="connsiteX104" fmla="*/ 1731981 w 5195944"/>
              <a:gd name="connsiteY104" fmla="*/ 3065930 h 3579102"/>
              <a:gd name="connsiteX105" fmla="*/ 1828800 w 5195944"/>
              <a:gd name="connsiteY105" fmla="*/ 3141233 h 3579102"/>
              <a:gd name="connsiteX106" fmla="*/ 1861073 w 5195944"/>
              <a:gd name="connsiteY106" fmla="*/ 3162748 h 3579102"/>
              <a:gd name="connsiteX107" fmla="*/ 1893346 w 5195944"/>
              <a:gd name="connsiteY107" fmla="*/ 3173506 h 3579102"/>
              <a:gd name="connsiteX108" fmla="*/ 1947134 w 5195944"/>
              <a:gd name="connsiteY108" fmla="*/ 3195021 h 3579102"/>
              <a:gd name="connsiteX109" fmla="*/ 2000922 w 5195944"/>
              <a:gd name="connsiteY109" fmla="*/ 3227294 h 3579102"/>
              <a:gd name="connsiteX110" fmla="*/ 2033195 w 5195944"/>
              <a:gd name="connsiteY110" fmla="*/ 3238052 h 3579102"/>
              <a:gd name="connsiteX111" fmla="*/ 2086984 w 5195944"/>
              <a:gd name="connsiteY111" fmla="*/ 3259567 h 3579102"/>
              <a:gd name="connsiteX112" fmla="*/ 2119257 w 5195944"/>
              <a:gd name="connsiteY112" fmla="*/ 3270325 h 3579102"/>
              <a:gd name="connsiteX113" fmla="*/ 2226833 w 5195944"/>
              <a:gd name="connsiteY113" fmla="*/ 3313356 h 3579102"/>
              <a:gd name="connsiteX114" fmla="*/ 2334409 w 5195944"/>
              <a:gd name="connsiteY114" fmla="*/ 3356386 h 3579102"/>
              <a:gd name="connsiteX115" fmla="*/ 2441986 w 5195944"/>
              <a:gd name="connsiteY115" fmla="*/ 3377901 h 3579102"/>
              <a:gd name="connsiteX116" fmla="*/ 2603351 w 5195944"/>
              <a:gd name="connsiteY116" fmla="*/ 3410174 h 3579102"/>
              <a:gd name="connsiteX117" fmla="*/ 2635624 w 5195944"/>
              <a:gd name="connsiteY117" fmla="*/ 3420932 h 3579102"/>
              <a:gd name="connsiteX118" fmla="*/ 2807746 w 5195944"/>
              <a:gd name="connsiteY118" fmla="*/ 3442447 h 3579102"/>
              <a:gd name="connsiteX119" fmla="*/ 2904565 w 5195944"/>
              <a:gd name="connsiteY119" fmla="*/ 3463963 h 3579102"/>
              <a:gd name="connsiteX120" fmla="*/ 2947595 w 5195944"/>
              <a:gd name="connsiteY120" fmla="*/ 3474720 h 3579102"/>
              <a:gd name="connsiteX121" fmla="*/ 3076687 w 5195944"/>
              <a:gd name="connsiteY121" fmla="*/ 3485478 h 3579102"/>
              <a:gd name="connsiteX122" fmla="*/ 3173506 w 5195944"/>
              <a:gd name="connsiteY122" fmla="*/ 3506993 h 3579102"/>
              <a:gd name="connsiteX123" fmla="*/ 3281082 w 5195944"/>
              <a:gd name="connsiteY123" fmla="*/ 3517751 h 3579102"/>
              <a:gd name="connsiteX124" fmla="*/ 3797449 w 5195944"/>
              <a:gd name="connsiteY124" fmla="*/ 3517751 h 3579102"/>
              <a:gd name="connsiteX125" fmla="*/ 3905026 w 5195944"/>
              <a:gd name="connsiteY125" fmla="*/ 3506993 h 3579102"/>
              <a:gd name="connsiteX126" fmla="*/ 4012602 w 5195944"/>
              <a:gd name="connsiteY126" fmla="*/ 3485478 h 3579102"/>
              <a:gd name="connsiteX127" fmla="*/ 4044875 w 5195944"/>
              <a:gd name="connsiteY127" fmla="*/ 3474720 h 3579102"/>
              <a:gd name="connsiteX128" fmla="*/ 4130937 w 5195944"/>
              <a:gd name="connsiteY128" fmla="*/ 3463963 h 3579102"/>
              <a:gd name="connsiteX129" fmla="*/ 4163209 w 5195944"/>
              <a:gd name="connsiteY129" fmla="*/ 3453205 h 3579102"/>
              <a:gd name="connsiteX130" fmla="*/ 4324574 w 5195944"/>
              <a:gd name="connsiteY130" fmla="*/ 3431690 h 3579102"/>
              <a:gd name="connsiteX131" fmla="*/ 4453666 w 5195944"/>
              <a:gd name="connsiteY131" fmla="*/ 3388659 h 3579102"/>
              <a:gd name="connsiteX132" fmla="*/ 4485939 w 5195944"/>
              <a:gd name="connsiteY132" fmla="*/ 3377901 h 3579102"/>
              <a:gd name="connsiteX133" fmla="*/ 4561242 w 5195944"/>
              <a:gd name="connsiteY133" fmla="*/ 3334871 h 3579102"/>
              <a:gd name="connsiteX134" fmla="*/ 4625788 w 5195944"/>
              <a:gd name="connsiteY134" fmla="*/ 3291840 h 3579102"/>
              <a:gd name="connsiteX135" fmla="*/ 4658061 w 5195944"/>
              <a:gd name="connsiteY135" fmla="*/ 3270325 h 3579102"/>
              <a:gd name="connsiteX136" fmla="*/ 4679577 w 5195944"/>
              <a:gd name="connsiteY136" fmla="*/ 3238052 h 3579102"/>
              <a:gd name="connsiteX137" fmla="*/ 4754880 w 5195944"/>
              <a:gd name="connsiteY137" fmla="*/ 3173506 h 3579102"/>
              <a:gd name="connsiteX138" fmla="*/ 4776395 w 5195944"/>
              <a:gd name="connsiteY138" fmla="*/ 3141233 h 3579102"/>
              <a:gd name="connsiteX139" fmla="*/ 4787153 w 5195944"/>
              <a:gd name="connsiteY139" fmla="*/ 3108960 h 3579102"/>
              <a:gd name="connsiteX140" fmla="*/ 4830184 w 5195944"/>
              <a:gd name="connsiteY140" fmla="*/ 3055172 h 3579102"/>
              <a:gd name="connsiteX141" fmla="*/ 4873214 w 5195944"/>
              <a:gd name="connsiteY141" fmla="*/ 2990626 h 3579102"/>
              <a:gd name="connsiteX142" fmla="*/ 4927002 w 5195944"/>
              <a:gd name="connsiteY142" fmla="*/ 2926080 h 3579102"/>
              <a:gd name="connsiteX143" fmla="*/ 4948518 w 5195944"/>
              <a:gd name="connsiteY143" fmla="*/ 2904565 h 3579102"/>
              <a:gd name="connsiteX144" fmla="*/ 4970033 w 5195944"/>
              <a:gd name="connsiteY144" fmla="*/ 2872292 h 3579102"/>
              <a:gd name="connsiteX145" fmla="*/ 4991548 w 5195944"/>
              <a:gd name="connsiteY145" fmla="*/ 2829261 h 3579102"/>
              <a:gd name="connsiteX146" fmla="*/ 5023821 w 5195944"/>
              <a:gd name="connsiteY146" fmla="*/ 2807746 h 3579102"/>
              <a:gd name="connsiteX147" fmla="*/ 5034579 w 5195944"/>
              <a:gd name="connsiteY147" fmla="*/ 2775473 h 3579102"/>
              <a:gd name="connsiteX148" fmla="*/ 5099125 w 5195944"/>
              <a:gd name="connsiteY148" fmla="*/ 2753958 h 3579102"/>
              <a:gd name="connsiteX149" fmla="*/ 5131398 w 5195944"/>
              <a:gd name="connsiteY149" fmla="*/ 2743200 h 3579102"/>
              <a:gd name="connsiteX150" fmla="*/ 5163671 w 5195944"/>
              <a:gd name="connsiteY150" fmla="*/ 2732443 h 3579102"/>
              <a:gd name="connsiteX151" fmla="*/ 5195944 w 5195944"/>
              <a:gd name="connsiteY151" fmla="*/ 2721685 h 357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5195944" h="3579102">
                <a:moveTo>
                  <a:pt x="0" y="2216076"/>
                </a:moveTo>
                <a:cubicBezTo>
                  <a:pt x="32273" y="2212490"/>
                  <a:pt x="64789" y="2210656"/>
                  <a:pt x="96819" y="2205318"/>
                </a:cubicBezTo>
                <a:cubicBezTo>
                  <a:pt x="108004" y="2203454"/>
                  <a:pt x="118091" y="2197310"/>
                  <a:pt x="129092" y="2194560"/>
                </a:cubicBezTo>
                <a:cubicBezTo>
                  <a:pt x="146830" y="2190125"/>
                  <a:pt x="165240" y="2188614"/>
                  <a:pt x="182880" y="2183803"/>
                </a:cubicBezTo>
                <a:cubicBezTo>
                  <a:pt x="304990" y="2150500"/>
                  <a:pt x="202732" y="2179256"/>
                  <a:pt x="279699" y="2140772"/>
                </a:cubicBezTo>
                <a:cubicBezTo>
                  <a:pt x="295135" y="2133054"/>
                  <a:pt x="341210" y="2122705"/>
                  <a:pt x="355002" y="2119257"/>
                </a:cubicBezTo>
                <a:cubicBezTo>
                  <a:pt x="429047" y="2045212"/>
                  <a:pt x="302322" y="2167401"/>
                  <a:pt x="419548" y="2076226"/>
                </a:cubicBezTo>
                <a:cubicBezTo>
                  <a:pt x="439563" y="2060659"/>
                  <a:pt x="452240" y="2036503"/>
                  <a:pt x="473337" y="2022438"/>
                </a:cubicBezTo>
                <a:cubicBezTo>
                  <a:pt x="526707" y="1986858"/>
                  <a:pt x="496467" y="2010065"/>
                  <a:pt x="559398" y="1947134"/>
                </a:cubicBezTo>
                <a:cubicBezTo>
                  <a:pt x="570156" y="1936376"/>
                  <a:pt x="583232" y="1927520"/>
                  <a:pt x="591671" y="1914861"/>
                </a:cubicBezTo>
                <a:cubicBezTo>
                  <a:pt x="606014" y="1893346"/>
                  <a:pt x="626524" y="1874847"/>
                  <a:pt x="634701" y="1850316"/>
                </a:cubicBezTo>
                <a:lnTo>
                  <a:pt x="656217" y="1785770"/>
                </a:lnTo>
                <a:cubicBezTo>
                  <a:pt x="679245" y="1624565"/>
                  <a:pt x="677875" y="1665611"/>
                  <a:pt x="656217" y="1398494"/>
                </a:cubicBezTo>
                <a:cubicBezTo>
                  <a:pt x="653827" y="1369021"/>
                  <a:pt x="639562" y="1341601"/>
                  <a:pt x="634701" y="1312433"/>
                </a:cubicBezTo>
                <a:lnTo>
                  <a:pt x="613186" y="1183341"/>
                </a:lnTo>
                <a:cubicBezTo>
                  <a:pt x="615599" y="1142325"/>
                  <a:pt x="619392" y="991497"/>
                  <a:pt x="634701" y="925158"/>
                </a:cubicBezTo>
                <a:cubicBezTo>
                  <a:pt x="639801" y="903060"/>
                  <a:pt x="649045" y="882127"/>
                  <a:pt x="656217" y="860612"/>
                </a:cubicBezTo>
                <a:cubicBezTo>
                  <a:pt x="659803" y="849854"/>
                  <a:pt x="660684" y="837774"/>
                  <a:pt x="666974" y="828339"/>
                </a:cubicBezTo>
                <a:lnTo>
                  <a:pt x="688489" y="796066"/>
                </a:lnTo>
                <a:cubicBezTo>
                  <a:pt x="692075" y="781723"/>
                  <a:pt x="692635" y="766260"/>
                  <a:pt x="699247" y="753036"/>
                </a:cubicBezTo>
                <a:cubicBezTo>
                  <a:pt x="703783" y="743964"/>
                  <a:pt x="716226" y="740592"/>
                  <a:pt x="720762" y="731520"/>
                </a:cubicBezTo>
                <a:cubicBezTo>
                  <a:pt x="730904" y="711235"/>
                  <a:pt x="726241" y="683011"/>
                  <a:pt x="742278" y="666974"/>
                </a:cubicBezTo>
                <a:cubicBezTo>
                  <a:pt x="753036" y="656216"/>
                  <a:pt x="764812" y="646388"/>
                  <a:pt x="774551" y="634701"/>
                </a:cubicBezTo>
                <a:cubicBezTo>
                  <a:pt x="782828" y="624769"/>
                  <a:pt x="786924" y="611570"/>
                  <a:pt x="796066" y="602428"/>
                </a:cubicBezTo>
                <a:cubicBezTo>
                  <a:pt x="805208" y="593286"/>
                  <a:pt x="818407" y="589190"/>
                  <a:pt x="828339" y="580913"/>
                </a:cubicBezTo>
                <a:cubicBezTo>
                  <a:pt x="840026" y="571174"/>
                  <a:pt x="848603" y="557980"/>
                  <a:pt x="860612" y="548640"/>
                </a:cubicBezTo>
                <a:cubicBezTo>
                  <a:pt x="881023" y="532765"/>
                  <a:pt x="906874" y="523895"/>
                  <a:pt x="925158" y="505610"/>
                </a:cubicBezTo>
                <a:cubicBezTo>
                  <a:pt x="932330" y="498438"/>
                  <a:pt x="938559" y="490180"/>
                  <a:pt x="946673" y="484094"/>
                </a:cubicBezTo>
                <a:cubicBezTo>
                  <a:pt x="967359" y="468579"/>
                  <a:pt x="992935" y="459349"/>
                  <a:pt x="1011219" y="441064"/>
                </a:cubicBezTo>
                <a:cubicBezTo>
                  <a:pt x="1031231" y="421051"/>
                  <a:pt x="1037864" y="411604"/>
                  <a:pt x="1065007" y="398033"/>
                </a:cubicBezTo>
                <a:cubicBezTo>
                  <a:pt x="1075149" y="392962"/>
                  <a:pt x="1086522" y="390862"/>
                  <a:pt x="1097280" y="387276"/>
                </a:cubicBezTo>
                <a:cubicBezTo>
                  <a:pt x="1145549" y="339005"/>
                  <a:pt x="1088226" y="389915"/>
                  <a:pt x="1151068" y="355003"/>
                </a:cubicBezTo>
                <a:cubicBezTo>
                  <a:pt x="1255864" y="296784"/>
                  <a:pt x="1174548" y="322239"/>
                  <a:pt x="1258645" y="301214"/>
                </a:cubicBezTo>
                <a:cubicBezTo>
                  <a:pt x="1269403" y="294042"/>
                  <a:pt x="1279354" y="285481"/>
                  <a:pt x="1290918" y="279699"/>
                </a:cubicBezTo>
                <a:cubicBezTo>
                  <a:pt x="1308118" y="271099"/>
                  <a:pt x="1350130" y="262781"/>
                  <a:pt x="1366221" y="258184"/>
                </a:cubicBezTo>
                <a:cubicBezTo>
                  <a:pt x="1377124" y="255069"/>
                  <a:pt x="1388352" y="252497"/>
                  <a:pt x="1398494" y="247426"/>
                </a:cubicBezTo>
                <a:cubicBezTo>
                  <a:pt x="1500779" y="196284"/>
                  <a:pt x="1328793" y="259903"/>
                  <a:pt x="1495313" y="204396"/>
                </a:cubicBezTo>
                <a:lnTo>
                  <a:pt x="1527586" y="193638"/>
                </a:lnTo>
                <a:cubicBezTo>
                  <a:pt x="1538344" y="190052"/>
                  <a:pt x="1550424" y="189170"/>
                  <a:pt x="1559859" y="182880"/>
                </a:cubicBezTo>
                <a:cubicBezTo>
                  <a:pt x="1570617" y="175708"/>
                  <a:pt x="1579589" y="164501"/>
                  <a:pt x="1592132" y="161365"/>
                </a:cubicBezTo>
                <a:cubicBezTo>
                  <a:pt x="1623634" y="153489"/>
                  <a:pt x="1656678" y="154193"/>
                  <a:pt x="1688951" y="150607"/>
                </a:cubicBezTo>
                <a:cubicBezTo>
                  <a:pt x="1737815" y="138392"/>
                  <a:pt x="1740010" y="136628"/>
                  <a:pt x="1796527" y="129092"/>
                </a:cubicBezTo>
                <a:cubicBezTo>
                  <a:pt x="1828714" y="124800"/>
                  <a:pt x="1861159" y="122626"/>
                  <a:pt x="1893346" y="118334"/>
                </a:cubicBezTo>
                <a:cubicBezTo>
                  <a:pt x="1983051" y="106373"/>
                  <a:pt x="1930532" y="110344"/>
                  <a:pt x="2011680" y="96819"/>
                </a:cubicBezTo>
                <a:cubicBezTo>
                  <a:pt x="2036691" y="92650"/>
                  <a:pt x="2062037" y="90597"/>
                  <a:pt x="2086984" y="86061"/>
                </a:cubicBezTo>
                <a:cubicBezTo>
                  <a:pt x="2101530" y="83416"/>
                  <a:pt x="2115581" y="78511"/>
                  <a:pt x="2130014" y="75304"/>
                </a:cubicBezTo>
                <a:cubicBezTo>
                  <a:pt x="2147863" y="71338"/>
                  <a:pt x="2165873" y="68132"/>
                  <a:pt x="2183802" y="64546"/>
                </a:cubicBezTo>
                <a:cubicBezTo>
                  <a:pt x="2246503" y="22746"/>
                  <a:pt x="2203396" y="45567"/>
                  <a:pt x="2323652" y="21516"/>
                </a:cubicBezTo>
                <a:cubicBezTo>
                  <a:pt x="2419787" y="2289"/>
                  <a:pt x="2359204" y="12278"/>
                  <a:pt x="2506532" y="0"/>
                </a:cubicBezTo>
                <a:cubicBezTo>
                  <a:pt x="2589007" y="3586"/>
                  <a:pt x="2671600" y="5078"/>
                  <a:pt x="2753958" y="10758"/>
                </a:cubicBezTo>
                <a:cubicBezTo>
                  <a:pt x="2775718" y="12259"/>
                  <a:pt x="2797343" y="16226"/>
                  <a:pt x="2818504" y="21516"/>
                </a:cubicBezTo>
                <a:cubicBezTo>
                  <a:pt x="2840506" y="27016"/>
                  <a:pt x="2883049" y="43031"/>
                  <a:pt x="2883049" y="43031"/>
                </a:cubicBezTo>
                <a:cubicBezTo>
                  <a:pt x="2890221" y="50203"/>
                  <a:pt x="2895868" y="59328"/>
                  <a:pt x="2904565" y="64546"/>
                </a:cubicBezTo>
                <a:cubicBezTo>
                  <a:pt x="2914289" y="70380"/>
                  <a:pt x="2928820" y="67286"/>
                  <a:pt x="2936838" y="75304"/>
                </a:cubicBezTo>
                <a:cubicBezTo>
                  <a:pt x="2944856" y="83322"/>
                  <a:pt x="2942088" y="97664"/>
                  <a:pt x="2947595" y="107577"/>
                </a:cubicBezTo>
                <a:cubicBezTo>
                  <a:pt x="2960153" y="130181"/>
                  <a:pt x="2972341" y="153838"/>
                  <a:pt x="2990626" y="172123"/>
                </a:cubicBezTo>
                <a:cubicBezTo>
                  <a:pt x="3001384" y="182881"/>
                  <a:pt x="3014056" y="192016"/>
                  <a:pt x="3022899" y="204396"/>
                </a:cubicBezTo>
                <a:cubicBezTo>
                  <a:pt x="3093697" y="303512"/>
                  <a:pt x="2992775" y="195787"/>
                  <a:pt x="3076687" y="279699"/>
                </a:cubicBezTo>
                <a:cubicBezTo>
                  <a:pt x="3083859" y="294043"/>
                  <a:pt x="3089306" y="309387"/>
                  <a:pt x="3098202" y="322730"/>
                </a:cubicBezTo>
                <a:cubicBezTo>
                  <a:pt x="3103828" y="331169"/>
                  <a:pt x="3115182" y="335173"/>
                  <a:pt x="3119718" y="344245"/>
                </a:cubicBezTo>
                <a:cubicBezTo>
                  <a:pt x="3129861" y="364530"/>
                  <a:pt x="3134061" y="387276"/>
                  <a:pt x="3141233" y="408791"/>
                </a:cubicBezTo>
                <a:cubicBezTo>
                  <a:pt x="3144819" y="419549"/>
                  <a:pt x="3149241" y="430063"/>
                  <a:pt x="3151991" y="441064"/>
                </a:cubicBezTo>
                <a:cubicBezTo>
                  <a:pt x="3155577" y="455407"/>
                  <a:pt x="3157557" y="470251"/>
                  <a:pt x="3162748" y="484094"/>
                </a:cubicBezTo>
                <a:cubicBezTo>
                  <a:pt x="3183819" y="540283"/>
                  <a:pt x="3194166" y="521989"/>
                  <a:pt x="3205779" y="591671"/>
                </a:cubicBezTo>
                <a:lnTo>
                  <a:pt x="3227294" y="720763"/>
                </a:lnTo>
                <a:cubicBezTo>
                  <a:pt x="3223708" y="810410"/>
                  <a:pt x="3222929" y="900213"/>
                  <a:pt x="3216537" y="989704"/>
                </a:cubicBezTo>
                <a:cubicBezTo>
                  <a:pt x="3215729" y="1001015"/>
                  <a:pt x="3207808" y="1010820"/>
                  <a:pt x="3205779" y="1021977"/>
                </a:cubicBezTo>
                <a:cubicBezTo>
                  <a:pt x="3200607" y="1050421"/>
                  <a:pt x="3201079" y="1079769"/>
                  <a:pt x="3195021" y="1108038"/>
                </a:cubicBezTo>
                <a:cubicBezTo>
                  <a:pt x="3168515" y="1231733"/>
                  <a:pt x="3186601" y="1126986"/>
                  <a:pt x="3151991" y="1204857"/>
                </a:cubicBezTo>
                <a:cubicBezTo>
                  <a:pt x="3142780" y="1225582"/>
                  <a:pt x="3137647" y="1247888"/>
                  <a:pt x="3130475" y="1269403"/>
                </a:cubicBezTo>
                <a:cubicBezTo>
                  <a:pt x="3105241" y="1345105"/>
                  <a:pt x="3138092" y="1251631"/>
                  <a:pt x="3098202" y="1344706"/>
                </a:cubicBezTo>
                <a:cubicBezTo>
                  <a:pt x="3093735" y="1355129"/>
                  <a:pt x="3092952" y="1367066"/>
                  <a:pt x="3087445" y="1376979"/>
                </a:cubicBezTo>
                <a:cubicBezTo>
                  <a:pt x="3050532" y="1443423"/>
                  <a:pt x="3059285" y="1431611"/>
                  <a:pt x="3012141" y="1463040"/>
                </a:cubicBezTo>
                <a:cubicBezTo>
                  <a:pt x="3003391" y="1489290"/>
                  <a:pt x="3000724" y="1506731"/>
                  <a:pt x="2979868" y="1527586"/>
                </a:cubicBezTo>
                <a:cubicBezTo>
                  <a:pt x="2970726" y="1536728"/>
                  <a:pt x="2958353" y="1541929"/>
                  <a:pt x="2947595" y="1549101"/>
                </a:cubicBezTo>
                <a:cubicBezTo>
                  <a:pt x="2933252" y="1570616"/>
                  <a:pt x="2922849" y="1595362"/>
                  <a:pt x="2904565" y="1613647"/>
                </a:cubicBezTo>
                <a:lnTo>
                  <a:pt x="2818504" y="1699708"/>
                </a:lnTo>
                <a:lnTo>
                  <a:pt x="2786231" y="1731981"/>
                </a:lnTo>
                <a:cubicBezTo>
                  <a:pt x="2779059" y="1739153"/>
                  <a:pt x="2773154" y="1747871"/>
                  <a:pt x="2764715" y="1753497"/>
                </a:cubicBezTo>
                <a:cubicBezTo>
                  <a:pt x="2743200" y="1767840"/>
                  <a:pt x="2718453" y="1778242"/>
                  <a:pt x="2700169" y="1796527"/>
                </a:cubicBezTo>
                <a:cubicBezTo>
                  <a:pt x="2667315" y="1829383"/>
                  <a:pt x="2687726" y="1813507"/>
                  <a:pt x="2635624" y="1839558"/>
                </a:cubicBezTo>
                <a:cubicBezTo>
                  <a:pt x="2596409" y="1898379"/>
                  <a:pt x="2636592" y="1849670"/>
                  <a:pt x="2571078" y="1893346"/>
                </a:cubicBezTo>
                <a:cubicBezTo>
                  <a:pt x="2519363" y="1927822"/>
                  <a:pt x="2469783" y="1978397"/>
                  <a:pt x="2409713" y="2000923"/>
                </a:cubicBezTo>
                <a:cubicBezTo>
                  <a:pt x="2395869" y="2006114"/>
                  <a:pt x="2381026" y="2008094"/>
                  <a:pt x="2366682" y="2011680"/>
                </a:cubicBezTo>
                <a:cubicBezTo>
                  <a:pt x="2345167" y="2022438"/>
                  <a:pt x="2324341" y="2034701"/>
                  <a:pt x="2302137" y="2043953"/>
                </a:cubicBezTo>
                <a:cubicBezTo>
                  <a:pt x="2239818" y="2069919"/>
                  <a:pt x="2211694" y="2063374"/>
                  <a:pt x="2151529" y="2108499"/>
                </a:cubicBezTo>
                <a:cubicBezTo>
                  <a:pt x="2076800" y="2164546"/>
                  <a:pt x="2141413" y="2120096"/>
                  <a:pt x="2065468" y="2162287"/>
                </a:cubicBezTo>
                <a:cubicBezTo>
                  <a:pt x="2047190" y="2172441"/>
                  <a:pt x="2030715" y="2185908"/>
                  <a:pt x="2011680" y="2194560"/>
                </a:cubicBezTo>
                <a:cubicBezTo>
                  <a:pt x="1991034" y="2203945"/>
                  <a:pt x="1967419" y="2205934"/>
                  <a:pt x="1947134" y="2216076"/>
                </a:cubicBezTo>
                <a:cubicBezTo>
                  <a:pt x="1890880" y="2244203"/>
                  <a:pt x="1919662" y="2233702"/>
                  <a:pt x="1861073" y="2248348"/>
                </a:cubicBezTo>
                <a:cubicBezTo>
                  <a:pt x="1782449" y="2300765"/>
                  <a:pt x="1881305" y="2236787"/>
                  <a:pt x="1785769" y="2291379"/>
                </a:cubicBezTo>
                <a:cubicBezTo>
                  <a:pt x="1734998" y="2320391"/>
                  <a:pt x="1770531" y="2302284"/>
                  <a:pt x="1731981" y="2334410"/>
                </a:cubicBezTo>
                <a:cubicBezTo>
                  <a:pt x="1718207" y="2345888"/>
                  <a:pt x="1703639" y="2356401"/>
                  <a:pt x="1688951" y="2366683"/>
                </a:cubicBezTo>
                <a:cubicBezTo>
                  <a:pt x="1603166" y="2426732"/>
                  <a:pt x="1647738" y="2386380"/>
                  <a:pt x="1592132" y="2441986"/>
                </a:cubicBezTo>
                <a:cubicBezTo>
                  <a:pt x="1527123" y="2572007"/>
                  <a:pt x="1609917" y="2410863"/>
                  <a:pt x="1549101" y="2517290"/>
                </a:cubicBezTo>
                <a:cubicBezTo>
                  <a:pt x="1514365" y="2578078"/>
                  <a:pt x="1544418" y="2543487"/>
                  <a:pt x="1506071" y="2581836"/>
                </a:cubicBezTo>
                <a:lnTo>
                  <a:pt x="1484555" y="2646381"/>
                </a:lnTo>
                <a:lnTo>
                  <a:pt x="1473798" y="2678654"/>
                </a:lnTo>
                <a:cubicBezTo>
                  <a:pt x="1474786" y="2694457"/>
                  <a:pt x="1468442" y="2829309"/>
                  <a:pt x="1495313" y="2883050"/>
                </a:cubicBezTo>
                <a:cubicBezTo>
                  <a:pt x="1502507" y="2897439"/>
                  <a:pt x="1523333" y="2926831"/>
                  <a:pt x="1538344" y="2936838"/>
                </a:cubicBezTo>
                <a:cubicBezTo>
                  <a:pt x="1551687" y="2945733"/>
                  <a:pt x="1567775" y="2949854"/>
                  <a:pt x="1581374" y="2958353"/>
                </a:cubicBezTo>
                <a:cubicBezTo>
                  <a:pt x="1596578" y="2967856"/>
                  <a:pt x="1609815" y="2980205"/>
                  <a:pt x="1624405" y="2990626"/>
                </a:cubicBezTo>
                <a:cubicBezTo>
                  <a:pt x="1634926" y="2998141"/>
                  <a:pt x="1646582" y="3004064"/>
                  <a:pt x="1656678" y="3012141"/>
                </a:cubicBezTo>
                <a:cubicBezTo>
                  <a:pt x="1664598" y="3018477"/>
                  <a:pt x="1669940" y="3027762"/>
                  <a:pt x="1678193" y="3033657"/>
                </a:cubicBezTo>
                <a:cubicBezTo>
                  <a:pt x="1695207" y="3045810"/>
                  <a:pt x="1715798" y="3052690"/>
                  <a:pt x="1731981" y="3065930"/>
                </a:cubicBezTo>
                <a:cubicBezTo>
                  <a:pt x="1831755" y="3147564"/>
                  <a:pt x="1757520" y="3117475"/>
                  <a:pt x="1828800" y="3141233"/>
                </a:cubicBezTo>
                <a:cubicBezTo>
                  <a:pt x="1839558" y="3148405"/>
                  <a:pt x="1849509" y="3156966"/>
                  <a:pt x="1861073" y="3162748"/>
                </a:cubicBezTo>
                <a:cubicBezTo>
                  <a:pt x="1871215" y="3167819"/>
                  <a:pt x="1882728" y="3169524"/>
                  <a:pt x="1893346" y="3173506"/>
                </a:cubicBezTo>
                <a:cubicBezTo>
                  <a:pt x="1911427" y="3180286"/>
                  <a:pt x="1929862" y="3186385"/>
                  <a:pt x="1947134" y="3195021"/>
                </a:cubicBezTo>
                <a:cubicBezTo>
                  <a:pt x="1965836" y="3204372"/>
                  <a:pt x="1982220" y="3217943"/>
                  <a:pt x="2000922" y="3227294"/>
                </a:cubicBezTo>
                <a:cubicBezTo>
                  <a:pt x="2011064" y="3232365"/>
                  <a:pt x="2022577" y="3234070"/>
                  <a:pt x="2033195" y="3238052"/>
                </a:cubicBezTo>
                <a:cubicBezTo>
                  <a:pt x="2051276" y="3244832"/>
                  <a:pt x="2068903" y="3252787"/>
                  <a:pt x="2086984" y="3259567"/>
                </a:cubicBezTo>
                <a:cubicBezTo>
                  <a:pt x="2097602" y="3263549"/>
                  <a:pt x="2108673" y="3266254"/>
                  <a:pt x="2119257" y="3270325"/>
                </a:cubicBezTo>
                <a:cubicBezTo>
                  <a:pt x="2155304" y="3284189"/>
                  <a:pt x="2192289" y="3296084"/>
                  <a:pt x="2226833" y="3313356"/>
                </a:cubicBezTo>
                <a:cubicBezTo>
                  <a:pt x="2271348" y="3335613"/>
                  <a:pt x="2281238" y="3343094"/>
                  <a:pt x="2334409" y="3356386"/>
                </a:cubicBezTo>
                <a:cubicBezTo>
                  <a:pt x="2369886" y="3365255"/>
                  <a:pt x="2406509" y="3369031"/>
                  <a:pt x="2441986" y="3377901"/>
                </a:cubicBezTo>
                <a:cubicBezTo>
                  <a:pt x="2552646" y="3405567"/>
                  <a:pt x="2498774" y="3395235"/>
                  <a:pt x="2603351" y="3410174"/>
                </a:cubicBezTo>
                <a:cubicBezTo>
                  <a:pt x="2614109" y="3413760"/>
                  <a:pt x="2624554" y="3418472"/>
                  <a:pt x="2635624" y="3420932"/>
                </a:cubicBezTo>
                <a:cubicBezTo>
                  <a:pt x="2690225" y="3433066"/>
                  <a:pt x="2753628" y="3437036"/>
                  <a:pt x="2807746" y="3442447"/>
                </a:cubicBezTo>
                <a:cubicBezTo>
                  <a:pt x="2912661" y="3468676"/>
                  <a:pt x="2781685" y="3436656"/>
                  <a:pt x="2904565" y="3463963"/>
                </a:cubicBezTo>
                <a:cubicBezTo>
                  <a:pt x="2918998" y="3467170"/>
                  <a:pt x="2932924" y="3472886"/>
                  <a:pt x="2947595" y="3474720"/>
                </a:cubicBezTo>
                <a:cubicBezTo>
                  <a:pt x="2990441" y="3480076"/>
                  <a:pt x="3033656" y="3481892"/>
                  <a:pt x="3076687" y="3485478"/>
                </a:cubicBezTo>
                <a:cubicBezTo>
                  <a:pt x="3105910" y="3492784"/>
                  <a:pt x="3144232" y="3503090"/>
                  <a:pt x="3173506" y="3506993"/>
                </a:cubicBezTo>
                <a:cubicBezTo>
                  <a:pt x="3209227" y="3511756"/>
                  <a:pt x="3245223" y="3514165"/>
                  <a:pt x="3281082" y="3517751"/>
                </a:cubicBezTo>
                <a:cubicBezTo>
                  <a:pt x="3465146" y="3579102"/>
                  <a:pt x="3320971" y="3535077"/>
                  <a:pt x="3797449" y="3517751"/>
                </a:cubicBezTo>
                <a:cubicBezTo>
                  <a:pt x="3833463" y="3516441"/>
                  <a:pt x="3869167" y="3510579"/>
                  <a:pt x="3905026" y="3506993"/>
                </a:cubicBezTo>
                <a:cubicBezTo>
                  <a:pt x="3977942" y="3482689"/>
                  <a:pt x="3888981" y="3510203"/>
                  <a:pt x="4012602" y="3485478"/>
                </a:cubicBezTo>
                <a:cubicBezTo>
                  <a:pt x="4023721" y="3483254"/>
                  <a:pt x="4033718" y="3476748"/>
                  <a:pt x="4044875" y="3474720"/>
                </a:cubicBezTo>
                <a:cubicBezTo>
                  <a:pt x="4073319" y="3469548"/>
                  <a:pt x="4102250" y="3467549"/>
                  <a:pt x="4130937" y="3463963"/>
                </a:cubicBezTo>
                <a:cubicBezTo>
                  <a:pt x="4141694" y="3460377"/>
                  <a:pt x="4152090" y="3455429"/>
                  <a:pt x="4163209" y="3453205"/>
                </a:cubicBezTo>
                <a:cubicBezTo>
                  <a:pt x="4187963" y="3448254"/>
                  <a:pt x="4303619" y="3434309"/>
                  <a:pt x="4324574" y="3431690"/>
                </a:cubicBezTo>
                <a:lnTo>
                  <a:pt x="4453666" y="3388659"/>
                </a:lnTo>
                <a:cubicBezTo>
                  <a:pt x="4464424" y="3385073"/>
                  <a:pt x="4476504" y="3384191"/>
                  <a:pt x="4485939" y="3377901"/>
                </a:cubicBezTo>
                <a:cubicBezTo>
                  <a:pt x="4597595" y="3303465"/>
                  <a:pt x="4424736" y="3416775"/>
                  <a:pt x="4561242" y="3334871"/>
                </a:cubicBezTo>
                <a:cubicBezTo>
                  <a:pt x="4583415" y="3321567"/>
                  <a:pt x="4604273" y="3306184"/>
                  <a:pt x="4625788" y="3291840"/>
                </a:cubicBezTo>
                <a:lnTo>
                  <a:pt x="4658061" y="3270325"/>
                </a:lnTo>
                <a:cubicBezTo>
                  <a:pt x="4665233" y="3259567"/>
                  <a:pt x="4671300" y="3247985"/>
                  <a:pt x="4679577" y="3238052"/>
                </a:cubicBezTo>
                <a:cubicBezTo>
                  <a:pt x="4704552" y="3208082"/>
                  <a:pt x="4723219" y="3197251"/>
                  <a:pt x="4754880" y="3173506"/>
                </a:cubicBezTo>
                <a:cubicBezTo>
                  <a:pt x="4762052" y="3162748"/>
                  <a:pt x="4770613" y="3152797"/>
                  <a:pt x="4776395" y="3141233"/>
                </a:cubicBezTo>
                <a:cubicBezTo>
                  <a:pt x="4781466" y="3131091"/>
                  <a:pt x="4781143" y="3118576"/>
                  <a:pt x="4787153" y="3108960"/>
                </a:cubicBezTo>
                <a:cubicBezTo>
                  <a:pt x="4799322" y="3089489"/>
                  <a:pt x="4816679" y="3073741"/>
                  <a:pt x="4830184" y="3055172"/>
                </a:cubicBezTo>
                <a:cubicBezTo>
                  <a:pt x="4845393" y="3034260"/>
                  <a:pt x="4854930" y="3008910"/>
                  <a:pt x="4873214" y="2990626"/>
                </a:cubicBezTo>
                <a:cubicBezTo>
                  <a:pt x="4949884" y="2913956"/>
                  <a:pt x="4867087" y="3000972"/>
                  <a:pt x="4927002" y="2926080"/>
                </a:cubicBezTo>
                <a:cubicBezTo>
                  <a:pt x="4933338" y="2918160"/>
                  <a:pt x="4942182" y="2912485"/>
                  <a:pt x="4948518" y="2904565"/>
                </a:cubicBezTo>
                <a:cubicBezTo>
                  <a:pt x="4956595" y="2894469"/>
                  <a:pt x="4963618" y="2883518"/>
                  <a:pt x="4970033" y="2872292"/>
                </a:cubicBezTo>
                <a:cubicBezTo>
                  <a:pt x="4977989" y="2858368"/>
                  <a:pt x="4981282" y="2841581"/>
                  <a:pt x="4991548" y="2829261"/>
                </a:cubicBezTo>
                <a:cubicBezTo>
                  <a:pt x="4999825" y="2819329"/>
                  <a:pt x="5013063" y="2814918"/>
                  <a:pt x="5023821" y="2807746"/>
                </a:cubicBezTo>
                <a:cubicBezTo>
                  <a:pt x="5027407" y="2796988"/>
                  <a:pt x="5025352" y="2782064"/>
                  <a:pt x="5034579" y="2775473"/>
                </a:cubicBezTo>
                <a:cubicBezTo>
                  <a:pt x="5053034" y="2762291"/>
                  <a:pt x="5077610" y="2761130"/>
                  <a:pt x="5099125" y="2753958"/>
                </a:cubicBezTo>
                <a:lnTo>
                  <a:pt x="5131398" y="2743200"/>
                </a:lnTo>
                <a:lnTo>
                  <a:pt x="5163671" y="2732443"/>
                </a:lnTo>
                <a:lnTo>
                  <a:pt x="5195944" y="272168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Что лишнее и почему?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user\AppData\Local\Microsoft\Windows\Temporary Internet Files\Content.IE5\SJ0EXDI8\MC90023220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2088232" cy="2390274"/>
          </a:xfrm>
          <a:prstGeom prst="rect">
            <a:avLst/>
          </a:prstGeom>
          <a:noFill/>
        </p:spPr>
      </p:pic>
      <p:pic>
        <p:nvPicPr>
          <p:cNvPr id="3076" name="Picture 4" descr="C:\Users\user\AppData\Local\Microsoft\Windows\Temporary Internet Files\Content.IE5\SJ0EXDI8\MC9000981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2915994" cy="2916908"/>
          </a:xfrm>
          <a:prstGeom prst="rect">
            <a:avLst/>
          </a:prstGeom>
          <a:noFill/>
        </p:spPr>
      </p:pic>
      <p:pic>
        <p:nvPicPr>
          <p:cNvPr id="3084" name="Picture 12" descr="C:\Users\user\AppData\Local\Microsoft\Windows\Temporary Internet Files\Content.IE5\V7016G9K\MC9002151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05064"/>
            <a:ext cx="1910281" cy="2589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Соедини описания планет с картинками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Его легко узнать по светящимся кольцам</a:t>
            </a:r>
          </a:p>
          <a:p>
            <a:r>
              <a:rPr lang="ru-RU" sz="2400" b="1" dirty="0" smtClean="0"/>
              <a:t>Самая большая планета</a:t>
            </a:r>
          </a:p>
          <a:p>
            <a:r>
              <a:rPr lang="ru-RU" sz="2400" b="1" dirty="0" smtClean="0"/>
              <a:t>Красная планета</a:t>
            </a:r>
          </a:p>
          <a:p>
            <a:r>
              <a:rPr lang="ru-RU" sz="2400" b="1" dirty="0" smtClean="0"/>
              <a:t>Дальше всех от Солнца</a:t>
            </a:r>
          </a:p>
          <a:p>
            <a:r>
              <a:rPr lang="ru-RU" sz="2400" b="1" dirty="0" smtClean="0"/>
              <a:t>Мы жители планеты</a:t>
            </a:r>
          </a:p>
          <a:p>
            <a:r>
              <a:rPr lang="ru-RU" sz="2400" b="1" dirty="0" smtClean="0"/>
              <a:t>                                                                                             </a:t>
            </a:r>
            <a:r>
              <a:rPr lang="ru-RU" sz="1400" b="1" dirty="0" smtClean="0"/>
              <a:t>Юпитер</a:t>
            </a:r>
            <a:endParaRPr lang="ru-RU" sz="2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                                   Марс                       Плутон                                 Земля                                  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Сатурн</a:t>
            </a:r>
          </a:p>
        </p:txBody>
      </p:sp>
      <p:pic>
        <p:nvPicPr>
          <p:cNvPr id="4098" name="Picture 2" descr="C:\Users\user\AppData\Local\Microsoft\Windows\Temporary Internet Files\Content.IE5\2A1UUAD7\MC9000372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45224"/>
            <a:ext cx="1511503" cy="1002182"/>
          </a:xfrm>
          <a:prstGeom prst="rect">
            <a:avLst/>
          </a:prstGeom>
          <a:noFill/>
        </p:spPr>
      </p:pic>
      <p:pic>
        <p:nvPicPr>
          <p:cNvPr id="4099" name="Picture 3" descr="C:\Users\user\AppData\Local\Microsoft\Windows\Temporary Internet Files\Content.IE5\SJ0EXDI8\MC9000372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941168"/>
            <a:ext cx="1748333" cy="1772107"/>
          </a:xfrm>
          <a:prstGeom prst="rect">
            <a:avLst/>
          </a:prstGeom>
          <a:noFill/>
        </p:spPr>
      </p:pic>
      <p:pic>
        <p:nvPicPr>
          <p:cNvPr id="4102" name="Picture 6" descr="C:\Users\user\AppData\Local\Microsoft\Windows\Temporary Internet Files\Content.IE5\V7016G9K\MM900219073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085184"/>
            <a:ext cx="1756395" cy="1621904"/>
          </a:xfrm>
          <a:prstGeom prst="rect">
            <a:avLst/>
          </a:prstGeom>
          <a:noFill/>
        </p:spPr>
      </p:pic>
      <p:pic>
        <p:nvPicPr>
          <p:cNvPr id="4103" name="Picture 7" descr="C:\Users\user\AppData\Local\Microsoft\Windows\Temporary Internet Files\Content.IE5\2A1UUAD7\MM900219074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517232"/>
            <a:ext cx="1396355" cy="1152128"/>
          </a:xfrm>
          <a:prstGeom prst="rect">
            <a:avLst/>
          </a:prstGeom>
          <a:noFill/>
        </p:spPr>
      </p:pic>
      <p:pic>
        <p:nvPicPr>
          <p:cNvPr id="4111" name="Picture 15" descr="C:\Users\user\AppData\Local\Microsoft\Windows\Temporary Internet Files\Content.IE5\SJ0EXDI8\MP90028919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5301208"/>
            <a:ext cx="2116832" cy="136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Собери предложения.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Луна, это, Земля, спутник.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Луна, Земля, меньше.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Луна, вращаться, Земля, вокруг.</a:t>
            </a:r>
            <a:endParaRPr lang="ru-RU" dirty="0"/>
          </a:p>
        </p:txBody>
      </p:sp>
      <p:pic>
        <p:nvPicPr>
          <p:cNvPr id="5122" name="Picture 2" descr="C:\Users\user\AppData\Local\Microsoft\Windows\Temporary Internet Files\Content.IE5\V7016G9K\MC9004377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04864"/>
            <a:ext cx="318844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08e598e9fe1228fe09db75b9db05b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642918"/>
            <a:ext cx="4160207" cy="6008343"/>
          </a:xfrm>
          <a:prstGeom prst="rect">
            <a:avLst/>
          </a:prstGeom>
        </p:spPr>
      </p:pic>
      <p:sp>
        <p:nvSpPr>
          <p:cNvPr id="3" name="4-конечная звезда 2"/>
          <p:cNvSpPr/>
          <p:nvPr/>
        </p:nvSpPr>
        <p:spPr>
          <a:xfrm>
            <a:off x="357158" y="1928802"/>
            <a:ext cx="914400" cy="914400"/>
          </a:xfrm>
          <a:prstGeom prst="star4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7358082" y="1214422"/>
            <a:ext cx="1571636" cy="1200152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357158" y="3500438"/>
            <a:ext cx="1571636" cy="1200152"/>
          </a:xfrm>
          <a:prstGeom prst="star4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6357950" y="5143512"/>
            <a:ext cx="1571636" cy="1200152"/>
          </a:xfrm>
          <a:prstGeom prst="star4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7358082" y="3857628"/>
            <a:ext cx="1571636" cy="1200152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928662" y="500042"/>
            <a:ext cx="1571636" cy="1200152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C000"/>
                </a:solidFill>
              </a:rPr>
              <a:t>Работы детей</a:t>
            </a:r>
            <a:endParaRPr lang="ru-RU" sz="66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IMG_16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4244280" cy="4464496"/>
          </a:xfrm>
        </p:spPr>
      </p:pic>
      <p:pic>
        <p:nvPicPr>
          <p:cNvPr id="6" name="Содержимое 5" descr="IMG_16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16832"/>
            <a:ext cx="4244280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Работы детей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IMG_16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316288" cy="4464496"/>
          </a:xfrm>
        </p:spPr>
      </p:pic>
      <p:pic>
        <p:nvPicPr>
          <p:cNvPr id="10" name="Содержимое 9" descr="IMG_16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16832"/>
            <a:ext cx="4038600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Рисунок 5" descr="dT85jnjT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643578"/>
            <a:ext cx="1643074" cy="1214422"/>
          </a:xfrm>
          <a:prstGeom prst="rect">
            <a:avLst/>
          </a:prstGeom>
        </p:spPr>
      </p:pic>
      <p:sp>
        <p:nvSpPr>
          <p:cNvPr id="7" name="4-конечная звезда 6"/>
          <p:cNvSpPr/>
          <p:nvPr/>
        </p:nvSpPr>
        <p:spPr>
          <a:xfrm>
            <a:off x="4786314" y="1000108"/>
            <a:ext cx="914400" cy="914400"/>
          </a:xfrm>
          <a:prstGeom prst="star4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8" name="4-конечная звезда 7"/>
          <p:cNvSpPr/>
          <p:nvPr/>
        </p:nvSpPr>
        <p:spPr>
          <a:xfrm>
            <a:off x="2143108" y="0"/>
            <a:ext cx="1571636" cy="1200152"/>
          </a:xfrm>
          <a:prstGeom prst="star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7143768" y="357166"/>
            <a:ext cx="1571636" cy="1200152"/>
          </a:xfrm>
          <a:prstGeom prst="star4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0430258e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58214" y="3286125"/>
            <a:ext cx="584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0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СОЛНЦЕ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806080" cy="4572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Вселенная – это весь мир. Всё, что тебя окружает и снизу, и с боков, и сверху. Наверху над тобой небо. А на небе солнце. Солнце посылает нам свой свет и тепло. Весной оно начинает греть сильнее, и на земле тает снег. Вся природа оживает. Без солнца мир был бы тёмным, холодным, мёртвым.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7" name="Picture 9" descr="C:\Users\user\AppData\Local\Microsoft\Windows\Temporary Internet Files\Content.IE5\XF3DA6N5\MP9004003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764704"/>
            <a:ext cx="5652120" cy="5657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СОЛНЕЧНАЯ СИСТЕМА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1700808"/>
            <a:ext cx="2743200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Солнце – это самая ближайшая к нам звезда. Вокруг Солнца, по своим орбитам, вращаются 9 планет – они называются </a:t>
            </a:r>
            <a:r>
              <a:rPr lang="ru-RU" b="1" dirty="0" smtClean="0"/>
              <a:t>Солнечной системой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Мы все – жители планеты </a:t>
            </a:r>
            <a:r>
              <a:rPr lang="ru-RU" b="1" dirty="0" smtClean="0"/>
              <a:t>Земля.</a:t>
            </a:r>
            <a:r>
              <a:rPr lang="ru-RU" dirty="0" smtClean="0"/>
              <a:t> </a:t>
            </a:r>
            <a:r>
              <a:rPr lang="ru-RU" b="1" dirty="0" smtClean="0"/>
              <a:t>Меркурий </a:t>
            </a:r>
            <a:r>
              <a:rPr lang="ru-RU" dirty="0" smtClean="0"/>
              <a:t>– самая близкая к Солнцу планета. </a:t>
            </a:r>
            <a:r>
              <a:rPr lang="ru-RU" b="1" dirty="0" smtClean="0"/>
              <a:t>Венера </a:t>
            </a:r>
            <a:r>
              <a:rPr lang="ru-RU" dirty="0" smtClean="0"/>
              <a:t>– окутана облаками из едких паров. Из этих облаков на поверхность планеты проливается ядовитый дождь. На </a:t>
            </a:r>
            <a:r>
              <a:rPr lang="ru-RU" b="1" dirty="0" smtClean="0"/>
              <a:t>Марсе</a:t>
            </a:r>
            <a:r>
              <a:rPr lang="ru-RU" dirty="0" smtClean="0"/>
              <a:t> холоднее, чем на Земле, потому что Марс дальше от Солнца. </a:t>
            </a:r>
            <a:r>
              <a:rPr lang="ru-RU" b="1" dirty="0" smtClean="0"/>
              <a:t>Юпитер</a:t>
            </a:r>
            <a:r>
              <a:rPr lang="ru-RU" dirty="0" smtClean="0"/>
              <a:t> – самая большая планета в Солнечной системе. У </a:t>
            </a:r>
            <a:r>
              <a:rPr lang="ru-RU" b="1" dirty="0" smtClean="0"/>
              <a:t>Сатурна</a:t>
            </a:r>
            <a:r>
              <a:rPr lang="ru-RU" dirty="0" smtClean="0"/>
              <a:t>, </a:t>
            </a:r>
            <a:r>
              <a:rPr lang="ru-RU" b="1" dirty="0" smtClean="0"/>
              <a:t>Урана и Нептуна </a:t>
            </a:r>
            <a:r>
              <a:rPr lang="ru-RU" dirty="0" smtClean="0"/>
              <a:t>есть удивительные кольца , которые состоят из маленьких камней и космической пыли.  </a:t>
            </a:r>
            <a:r>
              <a:rPr lang="ru-RU" b="1" dirty="0" smtClean="0"/>
              <a:t>Плутон </a:t>
            </a:r>
            <a:r>
              <a:rPr lang="ru-RU" dirty="0" smtClean="0"/>
              <a:t>так далёк, что один его оборот вокруг Солнца длится целых 250 земных лет.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AppData\Local\Microsoft\Windows\Temporary Internet Files\Content.IE5\Y64BNFNL\MC9000831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881336"/>
            <a:ext cx="5157843" cy="578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2743200" cy="116205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ЗВЁЗДЫ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Человек смотрел на звёздное небо и ему хотелось узнать, что же это за звёзды, почему они  такие яркие. Учёные придумали специальные приборы – </a:t>
            </a:r>
            <a:r>
              <a:rPr lang="ru-RU" sz="1600" b="1" dirty="0" smtClean="0"/>
              <a:t>телескопы </a:t>
            </a:r>
            <a:r>
              <a:rPr lang="ru-RU" sz="1600" dirty="0" smtClean="0"/>
              <a:t>и, наблюдая за звёздным небом, заметили, что они не все одинакового цвета.</a:t>
            </a:r>
          </a:p>
          <a:p>
            <a:r>
              <a:rPr lang="ru-RU" sz="1600" b="1" dirty="0" smtClean="0"/>
              <a:t>Звёзды</a:t>
            </a:r>
            <a:r>
              <a:rPr lang="ru-RU" sz="1600" dirty="0" smtClean="0"/>
              <a:t> – это огромные шары из раскалённых газов. Но раскалены они не одинаково. Самые горячие светятся </a:t>
            </a:r>
            <a:r>
              <a:rPr lang="ru-RU" sz="1600" dirty="0" err="1" smtClean="0"/>
              <a:t>голубым</a:t>
            </a:r>
            <a:r>
              <a:rPr lang="ru-RU" sz="1600" dirty="0" smtClean="0"/>
              <a:t> светом. Те, что немного холоднее – белым. Ещё холоднее – жёлтым. Потом оранжевым, красным.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user\AppData\Local\Microsoft\Windows\Temporary Internet Files\Content.IE5\IJAQORAO\MC9002991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952"/>
            <a:ext cx="4968552" cy="3600400"/>
          </a:xfrm>
          <a:prstGeom prst="rect">
            <a:avLst/>
          </a:prstGeom>
          <a:noFill/>
        </p:spPr>
      </p:pic>
      <p:sp>
        <p:nvSpPr>
          <p:cNvPr id="9" name="4-конечная звезда 8"/>
          <p:cNvSpPr/>
          <p:nvPr/>
        </p:nvSpPr>
        <p:spPr>
          <a:xfrm>
            <a:off x="4427984" y="1988840"/>
            <a:ext cx="914400" cy="914400"/>
          </a:xfrm>
          <a:prstGeom prst="star4">
            <a:avLst>
              <a:gd name="adj" fmla="val 148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3347864" y="692696"/>
            <a:ext cx="914400" cy="914400"/>
          </a:xfrm>
          <a:prstGeom prst="star4">
            <a:avLst>
              <a:gd name="adj" fmla="val 11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5652120" y="1196752"/>
            <a:ext cx="914400" cy="914400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7524328" y="476672"/>
            <a:ext cx="914400" cy="914400"/>
          </a:xfrm>
          <a:prstGeom prst="star4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7020272" y="1916832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КТО ПРИДУМАЛ РАКЕТУ 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Константин Эдуардович Циолковский – простой учитель. Он очень любил наблюдать в телескоп за звёздами, изучал их и очень ему хотелось до этих планет долететь. Ему удалось придумать такой летательный аппарат. Но, к сожалению, у него не было возможности такой летательный  аппарат сделать.</a:t>
            </a:r>
            <a:endParaRPr lang="ru-RU" sz="1800" dirty="0"/>
          </a:p>
        </p:txBody>
      </p:sp>
      <p:pic>
        <p:nvPicPr>
          <p:cNvPr id="5" name="Содержимое 4" descr="ЦИОЛКОВСКИ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628800"/>
            <a:ext cx="3816423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Первый спутник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И только через много-много лет другой учёный – конструктор  Сергей Павлович Королёв смог сконструировать и изготовить первый космический спутник, в котором вокруг Земли сначала летала собачка Лайка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ГАГАРИН 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268760"/>
            <a:ext cx="5472608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3-003-Kosmicheskie-soba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00108"/>
            <a:ext cx="7434236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Космические путешествия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«Поехали!» – сказал первый в мире космонавт Юрий Алексеевич Гагарин. И огромная ракета вознесла его в небеса на ревущем столбе пламени. Это было 12 апреля 1961 года. В память этого первого полёта мы каждый год 12 апреля отмечаем День космонавтики.</a:t>
            </a:r>
            <a:endParaRPr lang="ru-RU" sz="2000" dirty="0"/>
          </a:p>
        </p:txBody>
      </p:sp>
      <p:pic>
        <p:nvPicPr>
          <p:cNvPr id="5" name="Содержимое 4" descr="ГАГАР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908720"/>
            <a:ext cx="4824536" cy="5339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594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ПОКОРЕНИЕ КОСМОСА</vt:lpstr>
      <vt:lpstr>Слайд 2</vt:lpstr>
      <vt:lpstr>СОЛНЦЕ</vt:lpstr>
      <vt:lpstr>СОЛНЕЧНАЯ СИСТЕМА</vt:lpstr>
      <vt:lpstr>ЗВЁЗДЫ</vt:lpstr>
      <vt:lpstr>КТО ПРИДУМАЛ РАКЕТУ ?</vt:lpstr>
      <vt:lpstr>Первый спутник</vt:lpstr>
      <vt:lpstr>Слайд 8</vt:lpstr>
      <vt:lpstr>Космические путешествия</vt:lpstr>
      <vt:lpstr>Роботы в космосе</vt:lpstr>
      <vt:lpstr>Слайд 11</vt:lpstr>
      <vt:lpstr>ИГРАЛОЧКА Найди отличия</vt:lpstr>
      <vt:lpstr>С какого корабля вышел в открытый космос каждый космонавт?</vt:lpstr>
      <vt:lpstr>Что лишнее и почему?</vt:lpstr>
      <vt:lpstr>Соедини описания планет с картинками</vt:lpstr>
      <vt:lpstr>Собери предложения.</vt:lpstr>
      <vt:lpstr>Слайд 17</vt:lpstr>
      <vt:lpstr>Работы детей</vt:lpstr>
      <vt:lpstr>Работы детей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Марина</cp:lastModifiedBy>
  <cp:revision>68</cp:revision>
  <dcterms:created xsi:type="dcterms:W3CDTF">2012-04-10T10:31:52Z</dcterms:created>
  <dcterms:modified xsi:type="dcterms:W3CDTF">2017-06-08T18:03:35Z</dcterms:modified>
</cp:coreProperties>
</file>